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41" d="100"/>
          <a:sy n="41" d="100"/>
        </p:scale>
        <p:origin x="43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154" y="2404534"/>
            <a:ext cx="8306849" cy="1646302"/>
          </a:xfrm>
        </p:spPr>
        <p:txBody>
          <a:bodyPr/>
          <a:lstStyle/>
          <a:p>
            <a:r>
              <a:rPr lang="en-US" dirty="0" smtClean="0"/>
              <a:t>Recreation &amp; Community Services Department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Significant Events &amp; Upcoming Projects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3885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Recently purchased the property</a:t>
            </a:r>
          </a:p>
          <a:p>
            <a:pPr marL="0" indent="0">
              <a:buNone/>
            </a:pPr>
            <a:r>
              <a:rPr lang="en-US" dirty="0" smtClean="0"/>
              <a:t>at Byrne Ave and San Fernando</a:t>
            </a:r>
          </a:p>
          <a:p>
            <a:r>
              <a:rPr lang="en-US" dirty="0" smtClean="0"/>
              <a:t>To design a safer walkway/bike</a:t>
            </a:r>
          </a:p>
          <a:p>
            <a:pPr marL="0" indent="0">
              <a:buNone/>
            </a:pPr>
            <a:r>
              <a:rPr lang="en-US" dirty="0" smtClean="0"/>
              <a:t>access into Blackberry Farm</a:t>
            </a:r>
          </a:p>
          <a:p>
            <a:r>
              <a:rPr lang="en-US" dirty="0" smtClean="0"/>
              <a:t>No current plans for the actual</a:t>
            </a:r>
          </a:p>
          <a:p>
            <a:pPr marL="0" indent="0">
              <a:buNone/>
            </a:pPr>
            <a:r>
              <a:rPr lang="en-US" dirty="0" smtClean="0"/>
              <a:t>house itself yet.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25800" y="-140665"/>
            <a:ext cx="5477491" cy="72508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720743" y="701879"/>
            <a:ext cx="877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BYRNE AVE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288" y="2117592"/>
            <a:ext cx="1643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10301 Byrne Ave.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14257" y="1671281"/>
            <a:ext cx="576943" cy="631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21417976">
            <a:off x="8101063" y="2002375"/>
            <a:ext cx="716881" cy="2460170"/>
          </a:xfrm>
          <a:custGeom>
            <a:avLst/>
            <a:gdLst>
              <a:gd name="connsiteX0" fmla="*/ 723900 w 723900"/>
              <a:gd name="connsiteY0" fmla="*/ 2533650 h 2533650"/>
              <a:gd name="connsiteX1" fmla="*/ 719137 w 723900"/>
              <a:gd name="connsiteY1" fmla="*/ 2481263 h 2533650"/>
              <a:gd name="connsiteX2" fmla="*/ 714375 w 723900"/>
              <a:gd name="connsiteY2" fmla="*/ 2414588 h 2533650"/>
              <a:gd name="connsiteX3" fmla="*/ 709612 w 723900"/>
              <a:gd name="connsiteY3" fmla="*/ 2395538 h 2533650"/>
              <a:gd name="connsiteX4" fmla="*/ 704850 w 723900"/>
              <a:gd name="connsiteY4" fmla="*/ 2362200 h 2533650"/>
              <a:gd name="connsiteX5" fmla="*/ 700087 w 723900"/>
              <a:gd name="connsiteY5" fmla="*/ 2333625 h 2533650"/>
              <a:gd name="connsiteX6" fmla="*/ 690562 w 723900"/>
              <a:gd name="connsiteY6" fmla="*/ 2266950 h 2533650"/>
              <a:gd name="connsiteX7" fmla="*/ 681037 w 723900"/>
              <a:gd name="connsiteY7" fmla="*/ 2243138 h 2533650"/>
              <a:gd name="connsiteX8" fmla="*/ 676275 w 723900"/>
              <a:gd name="connsiteY8" fmla="*/ 2200275 h 2533650"/>
              <a:gd name="connsiteX9" fmla="*/ 671512 w 723900"/>
              <a:gd name="connsiteY9" fmla="*/ 2171700 h 2533650"/>
              <a:gd name="connsiteX10" fmla="*/ 666750 w 723900"/>
              <a:gd name="connsiteY10" fmla="*/ 2095500 h 2533650"/>
              <a:gd name="connsiteX11" fmla="*/ 657225 w 723900"/>
              <a:gd name="connsiteY11" fmla="*/ 2066925 h 2533650"/>
              <a:gd name="connsiteX12" fmla="*/ 647700 w 723900"/>
              <a:gd name="connsiteY12" fmla="*/ 1976438 h 2533650"/>
              <a:gd name="connsiteX13" fmla="*/ 642937 w 723900"/>
              <a:gd name="connsiteY13" fmla="*/ 1933575 h 2533650"/>
              <a:gd name="connsiteX14" fmla="*/ 638175 w 723900"/>
              <a:gd name="connsiteY14" fmla="*/ 1809750 h 2533650"/>
              <a:gd name="connsiteX15" fmla="*/ 619125 w 723900"/>
              <a:gd name="connsiteY15" fmla="*/ 1714500 h 2533650"/>
              <a:gd name="connsiteX16" fmla="*/ 614362 w 723900"/>
              <a:gd name="connsiteY16" fmla="*/ 1652588 h 2533650"/>
              <a:gd name="connsiteX17" fmla="*/ 600075 w 723900"/>
              <a:gd name="connsiteY17" fmla="*/ 1585913 h 2533650"/>
              <a:gd name="connsiteX18" fmla="*/ 595312 w 723900"/>
              <a:gd name="connsiteY18" fmla="*/ 1562100 h 2533650"/>
              <a:gd name="connsiteX19" fmla="*/ 590550 w 723900"/>
              <a:gd name="connsiteY19" fmla="*/ 1490663 h 2533650"/>
              <a:gd name="connsiteX20" fmla="*/ 581025 w 723900"/>
              <a:gd name="connsiteY20" fmla="*/ 1462088 h 2533650"/>
              <a:gd name="connsiteX21" fmla="*/ 576262 w 723900"/>
              <a:gd name="connsiteY21" fmla="*/ 1419225 h 2533650"/>
              <a:gd name="connsiteX22" fmla="*/ 571500 w 723900"/>
              <a:gd name="connsiteY22" fmla="*/ 1395413 h 2533650"/>
              <a:gd name="connsiteX23" fmla="*/ 566737 w 723900"/>
              <a:gd name="connsiteY23" fmla="*/ 1366838 h 2533650"/>
              <a:gd name="connsiteX24" fmla="*/ 557212 w 723900"/>
              <a:gd name="connsiteY24" fmla="*/ 1338263 h 2533650"/>
              <a:gd name="connsiteX25" fmla="*/ 547687 w 723900"/>
              <a:gd name="connsiteY25" fmla="*/ 1262063 h 2533650"/>
              <a:gd name="connsiteX26" fmla="*/ 528637 w 723900"/>
              <a:gd name="connsiteY26" fmla="*/ 1185863 h 2533650"/>
              <a:gd name="connsiteX27" fmla="*/ 519112 w 723900"/>
              <a:gd name="connsiteY27" fmla="*/ 1147763 h 2533650"/>
              <a:gd name="connsiteX28" fmla="*/ 509587 w 723900"/>
              <a:gd name="connsiteY28" fmla="*/ 1119188 h 2533650"/>
              <a:gd name="connsiteX29" fmla="*/ 495300 w 723900"/>
              <a:gd name="connsiteY29" fmla="*/ 1076325 h 2533650"/>
              <a:gd name="connsiteX30" fmla="*/ 490537 w 723900"/>
              <a:gd name="connsiteY30" fmla="*/ 1047750 h 2533650"/>
              <a:gd name="connsiteX31" fmla="*/ 476250 w 723900"/>
              <a:gd name="connsiteY31" fmla="*/ 1014413 h 2533650"/>
              <a:gd name="connsiteX32" fmla="*/ 471487 w 723900"/>
              <a:gd name="connsiteY32" fmla="*/ 1000125 h 2533650"/>
              <a:gd name="connsiteX33" fmla="*/ 466725 w 723900"/>
              <a:gd name="connsiteY33" fmla="*/ 966788 h 2533650"/>
              <a:gd name="connsiteX34" fmla="*/ 457200 w 723900"/>
              <a:gd name="connsiteY34" fmla="*/ 952500 h 2533650"/>
              <a:gd name="connsiteX35" fmla="*/ 452437 w 723900"/>
              <a:gd name="connsiteY35" fmla="*/ 938213 h 2533650"/>
              <a:gd name="connsiteX36" fmla="*/ 447675 w 723900"/>
              <a:gd name="connsiteY36" fmla="*/ 904875 h 2533650"/>
              <a:gd name="connsiteX37" fmla="*/ 428625 w 723900"/>
              <a:gd name="connsiteY37" fmla="*/ 876300 h 2533650"/>
              <a:gd name="connsiteX38" fmla="*/ 423862 w 723900"/>
              <a:gd name="connsiteY38" fmla="*/ 852488 h 2533650"/>
              <a:gd name="connsiteX39" fmla="*/ 414337 w 723900"/>
              <a:gd name="connsiteY39" fmla="*/ 823913 h 2533650"/>
              <a:gd name="connsiteX40" fmla="*/ 400050 w 723900"/>
              <a:gd name="connsiteY40" fmla="*/ 771525 h 2533650"/>
              <a:gd name="connsiteX41" fmla="*/ 395287 w 723900"/>
              <a:gd name="connsiteY41" fmla="*/ 752475 h 2533650"/>
              <a:gd name="connsiteX42" fmla="*/ 385762 w 723900"/>
              <a:gd name="connsiteY42" fmla="*/ 714375 h 2533650"/>
              <a:gd name="connsiteX43" fmla="*/ 376237 w 723900"/>
              <a:gd name="connsiteY43" fmla="*/ 695325 h 2533650"/>
              <a:gd name="connsiteX44" fmla="*/ 357187 w 723900"/>
              <a:gd name="connsiteY44" fmla="*/ 638175 h 2533650"/>
              <a:gd name="connsiteX45" fmla="*/ 347662 w 723900"/>
              <a:gd name="connsiteY45" fmla="*/ 614363 h 2533650"/>
              <a:gd name="connsiteX46" fmla="*/ 338137 w 723900"/>
              <a:gd name="connsiteY46" fmla="*/ 581025 h 2533650"/>
              <a:gd name="connsiteX47" fmla="*/ 328612 w 723900"/>
              <a:gd name="connsiteY47" fmla="*/ 542925 h 2533650"/>
              <a:gd name="connsiteX48" fmla="*/ 323850 w 723900"/>
              <a:gd name="connsiteY48" fmla="*/ 528638 h 2533650"/>
              <a:gd name="connsiteX49" fmla="*/ 314325 w 723900"/>
              <a:gd name="connsiteY49" fmla="*/ 514350 h 2533650"/>
              <a:gd name="connsiteX50" fmla="*/ 309562 w 723900"/>
              <a:gd name="connsiteY50" fmla="*/ 500063 h 2533650"/>
              <a:gd name="connsiteX51" fmla="*/ 295275 w 723900"/>
              <a:gd name="connsiteY51" fmla="*/ 485775 h 2533650"/>
              <a:gd name="connsiteX52" fmla="*/ 280987 w 723900"/>
              <a:gd name="connsiteY52" fmla="*/ 452438 h 2533650"/>
              <a:gd name="connsiteX53" fmla="*/ 271462 w 723900"/>
              <a:gd name="connsiteY53" fmla="*/ 433388 h 2533650"/>
              <a:gd name="connsiteX54" fmla="*/ 266700 w 723900"/>
              <a:gd name="connsiteY54" fmla="*/ 419100 h 2533650"/>
              <a:gd name="connsiteX55" fmla="*/ 238125 w 723900"/>
              <a:gd name="connsiteY55" fmla="*/ 376238 h 2533650"/>
              <a:gd name="connsiteX56" fmla="*/ 223837 w 723900"/>
              <a:gd name="connsiteY56" fmla="*/ 352425 h 2533650"/>
              <a:gd name="connsiteX57" fmla="*/ 204787 w 723900"/>
              <a:gd name="connsiteY57" fmla="*/ 319088 h 2533650"/>
              <a:gd name="connsiteX58" fmla="*/ 185737 w 723900"/>
              <a:gd name="connsiteY58" fmla="*/ 285750 h 2533650"/>
              <a:gd name="connsiteX59" fmla="*/ 161925 w 723900"/>
              <a:gd name="connsiteY59" fmla="*/ 247650 h 2533650"/>
              <a:gd name="connsiteX60" fmla="*/ 152400 w 723900"/>
              <a:gd name="connsiteY60" fmla="*/ 233363 h 2533650"/>
              <a:gd name="connsiteX61" fmla="*/ 147637 w 723900"/>
              <a:gd name="connsiteY61" fmla="*/ 219075 h 2533650"/>
              <a:gd name="connsiteX62" fmla="*/ 100012 w 723900"/>
              <a:gd name="connsiteY62" fmla="*/ 152400 h 2533650"/>
              <a:gd name="connsiteX63" fmla="*/ 85725 w 723900"/>
              <a:gd name="connsiteY63" fmla="*/ 128588 h 2533650"/>
              <a:gd name="connsiteX64" fmla="*/ 80962 w 723900"/>
              <a:gd name="connsiteY64" fmla="*/ 114300 h 2533650"/>
              <a:gd name="connsiteX65" fmla="*/ 47625 w 723900"/>
              <a:gd name="connsiteY65" fmla="*/ 71438 h 2533650"/>
              <a:gd name="connsiteX66" fmla="*/ 28575 w 723900"/>
              <a:gd name="connsiteY66" fmla="*/ 42863 h 2533650"/>
              <a:gd name="connsiteX67" fmla="*/ 19050 w 723900"/>
              <a:gd name="connsiteY67" fmla="*/ 28575 h 2533650"/>
              <a:gd name="connsiteX68" fmla="*/ 14287 w 723900"/>
              <a:gd name="connsiteY68" fmla="*/ 14288 h 2533650"/>
              <a:gd name="connsiteX69" fmla="*/ 0 w 723900"/>
              <a:gd name="connsiteY69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723900" h="2533650">
                <a:moveTo>
                  <a:pt x="723900" y="2533650"/>
                </a:moveTo>
                <a:cubicBezTo>
                  <a:pt x="722312" y="2516188"/>
                  <a:pt x="720535" y="2498742"/>
                  <a:pt x="719137" y="2481263"/>
                </a:cubicBezTo>
                <a:cubicBezTo>
                  <a:pt x="717360" y="2459052"/>
                  <a:pt x="716836" y="2436733"/>
                  <a:pt x="714375" y="2414588"/>
                </a:cubicBezTo>
                <a:cubicBezTo>
                  <a:pt x="713652" y="2408083"/>
                  <a:pt x="710783" y="2401978"/>
                  <a:pt x="709612" y="2395538"/>
                </a:cubicBezTo>
                <a:cubicBezTo>
                  <a:pt x="707604" y="2384494"/>
                  <a:pt x="706557" y="2373295"/>
                  <a:pt x="704850" y="2362200"/>
                </a:cubicBezTo>
                <a:cubicBezTo>
                  <a:pt x="703382" y="2352656"/>
                  <a:pt x="701453" y="2343184"/>
                  <a:pt x="700087" y="2333625"/>
                </a:cubicBezTo>
                <a:cubicBezTo>
                  <a:pt x="698708" y="2323972"/>
                  <a:pt x="693973" y="2279458"/>
                  <a:pt x="690562" y="2266950"/>
                </a:cubicBezTo>
                <a:cubicBezTo>
                  <a:pt x="688313" y="2258702"/>
                  <a:pt x="684212" y="2251075"/>
                  <a:pt x="681037" y="2243138"/>
                </a:cubicBezTo>
                <a:cubicBezTo>
                  <a:pt x="679450" y="2228850"/>
                  <a:pt x="678175" y="2214524"/>
                  <a:pt x="676275" y="2200275"/>
                </a:cubicBezTo>
                <a:cubicBezTo>
                  <a:pt x="674999" y="2190703"/>
                  <a:pt x="672386" y="2181317"/>
                  <a:pt x="671512" y="2171700"/>
                </a:cubicBezTo>
                <a:cubicBezTo>
                  <a:pt x="669208" y="2146355"/>
                  <a:pt x="670188" y="2120716"/>
                  <a:pt x="666750" y="2095500"/>
                </a:cubicBezTo>
                <a:cubicBezTo>
                  <a:pt x="665393" y="2085552"/>
                  <a:pt x="657225" y="2066925"/>
                  <a:pt x="657225" y="2066925"/>
                </a:cubicBezTo>
                <a:cubicBezTo>
                  <a:pt x="654050" y="2036763"/>
                  <a:pt x="650931" y="2006594"/>
                  <a:pt x="647700" y="1976438"/>
                </a:cubicBezTo>
                <a:cubicBezTo>
                  <a:pt x="646168" y="1962144"/>
                  <a:pt x="642937" y="1933575"/>
                  <a:pt x="642937" y="1933575"/>
                </a:cubicBezTo>
                <a:cubicBezTo>
                  <a:pt x="641350" y="1892300"/>
                  <a:pt x="641426" y="1850927"/>
                  <a:pt x="638175" y="1809750"/>
                </a:cubicBezTo>
                <a:cubicBezTo>
                  <a:pt x="635480" y="1775617"/>
                  <a:pt x="627245" y="1746981"/>
                  <a:pt x="619125" y="1714500"/>
                </a:cubicBezTo>
                <a:cubicBezTo>
                  <a:pt x="617537" y="1693863"/>
                  <a:pt x="616529" y="1673173"/>
                  <a:pt x="614362" y="1652588"/>
                </a:cubicBezTo>
                <a:cubicBezTo>
                  <a:pt x="611566" y="1626028"/>
                  <a:pt x="606359" y="1613144"/>
                  <a:pt x="600075" y="1585913"/>
                </a:cubicBezTo>
                <a:cubicBezTo>
                  <a:pt x="598255" y="1578025"/>
                  <a:pt x="596900" y="1570038"/>
                  <a:pt x="595312" y="1562100"/>
                </a:cubicBezTo>
                <a:cubicBezTo>
                  <a:pt x="593725" y="1538288"/>
                  <a:pt x="593925" y="1514288"/>
                  <a:pt x="590550" y="1490663"/>
                </a:cubicBezTo>
                <a:cubicBezTo>
                  <a:pt x="589130" y="1480724"/>
                  <a:pt x="582994" y="1471933"/>
                  <a:pt x="581025" y="1462088"/>
                </a:cubicBezTo>
                <a:cubicBezTo>
                  <a:pt x="578206" y="1447992"/>
                  <a:pt x="578295" y="1433456"/>
                  <a:pt x="576262" y="1419225"/>
                </a:cubicBezTo>
                <a:cubicBezTo>
                  <a:pt x="575117" y="1411212"/>
                  <a:pt x="572948" y="1403377"/>
                  <a:pt x="571500" y="1395413"/>
                </a:cubicBezTo>
                <a:cubicBezTo>
                  <a:pt x="569773" y="1385912"/>
                  <a:pt x="569079" y="1376206"/>
                  <a:pt x="566737" y="1366838"/>
                </a:cubicBezTo>
                <a:cubicBezTo>
                  <a:pt x="564302" y="1357098"/>
                  <a:pt x="560387" y="1347788"/>
                  <a:pt x="557212" y="1338263"/>
                </a:cubicBezTo>
                <a:cubicBezTo>
                  <a:pt x="554815" y="1314294"/>
                  <a:pt x="553060" y="1286241"/>
                  <a:pt x="547687" y="1262063"/>
                </a:cubicBezTo>
                <a:cubicBezTo>
                  <a:pt x="547662" y="1261951"/>
                  <a:pt x="532880" y="1202833"/>
                  <a:pt x="528637" y="1185863"/>
                </a:cubicBezTo>
                <a:cubicBezTo>
                  <a:pt x="525462" y="1173163"/>
                  <a:pt x="523252" y="1160182"/>
                  <a:pt x="519112" y="1147763"/>
                </a:cubicBezTo>
                <a:cubicBezTo>
                  <a:pt x="515937" y="1138238"/>
                  <a:pt x="512022" y="1128929"/>
                  <a:pt x="509587" y="1119188"/>
                </a:cubicBezTo>
                <a:cubicBezTo>
                  <a:pt x="502752" y="1091844"/>
                  <a:pt x="507256" y="1106215"/>
                  <a:pt x="495300" y="1076325"/>
                </a:cubicBezTo>
                <a:cubicBezTo>
                  <a:pt x="493712" y="1066800"/>
                  <a:pt x="492632" y="1057176"/>
                  <a:pt x="490537" y="1047750"/>
                </a:cubicBezTo>
                <a:cubicBezTo>
                  <a:pt x="487100" y="1032284"/>
                  <a:pt x="482971" y="1030095"/>
                  <a:pt x="476250" y="1014413"/>
                </a:cubicBezTo>
                <a:cubicBezTo>
                  <a:pt x="474272" y="1009799"/>
                  <a:pt x="473075" y="1004888"/>
                  <a:pt x="471487" y="1000125"/>
                </a:cubicBezTo>
                <a:cubicBezTo>
                  <a:pt x="469900" y="989013"/>
                  <a:pt x="469950" y="977540"/>
                  <a:pt x="466725" y="966788"/>
                </a:cubicBezTo>
                <a:cubicBezTo>
                  <a:pt x="465080" y="961305"/>
                  <a:pt x="459760" y="957620"/>
                  <a:pt x="457200" y="952500"/>
                </a:cubicBezTo>
                <a:cubicBezTo>
                  <a:pt x="454955" y="948010"/>
                  <a:pt x="454025" y="942975"/>
                  <a:pt x="452437" y="938213"/>
                </a:cubicBezTo>
                <a:cubicBezTo>
                  <a:pt x="450850" y="927100"/>
                  <a:pt x="451705" y="915352"/>
                  <a:pt x="447675" y="904875"/>
                </a:cubicBezTo>
                <a:cubicBezTo>
                  <a:pt x="443566" y="894190"/>
                  <a:pt x="428625" y="876300"/>
                  <a:pt x="428625" y="876300"/>
                </a:cubicBezTo>
                <a:cubicBezTo>
                  <a:pt x="427037" y="868363"/>
                  <a:pt x="425992" y="860297"/>
                  <a:pt x="423862" y="852488"/>
                </a:cubicBezTo>
                <a:cubicBezTo>
                  <a:pt x="421220" y="842802"/>
                  <a:pt x="416772" y="833654"/>
                  <a:pt x="414337" y="823913"/>
                </a:cubicBezTo>
                <a:cubicBezTo>
                  <a:pt x="403574" y="780855"/>
                  <a:pt x="417021" y="833751"/>
                  <a:pt x="400050" y="771525"/>
                </a:cubicBezTo>
                <a:cubicBezTo>
                  <a:pt x="398328" y="765210"/>
                  <a:pt x="396707" y="758865"/>
                  <a:pt x="395287" y="752475"/>
                </a:cubicBezTo>
                <a:cubicBezTo>
                  <a:pt x="391845" y="736987"/>
                  <a:pt x="391655" y="728126"/>
                  <a:pt x="385762" y="714375"/>
                </a:cubicBezTo>
                <a:cubicBezTo>
                  <a:pt x="382965" y="707850"/>
                  <a:pt x="378874" y="701917"/>
                  <a:pt x="376237" y="695325"/>
                </a:cubicBezTo>
                <a:cubicBezTo>
                  <a:pt x="368779" y="676681"/>
                  <a:pt x="364645" y="656819"/>
                  <a:pt x="357187" y="638175"/>
                </a:cubicBezTo>
                <a:cubicBezTo>
                  <a:pt x="354012" y="630238"/>
                  <a:pt x="350365" y="622473"/>
                  <a:pt x="347662" y="614363"/>
                </a:cubicBezTo>
                <a:cubicBezTo>
                  <a:pt x="344007" y="603399"/>
                  <a:pt x="341115" y="592192"/>
                  <a:pt x="338137" y="581025"/>
                </a:cubicBezTo>
                <a:cubicBezTo>
                  <a:pt x="334764" y="568376"/>
                  <a:pt x="332751" y="555344"/>
                  <a:pt x="328612" y="542925"/>
                </a:cubicBezTo>
                <a:cubicBezTo>
                  <a:pt x="327025" y="538163"/>
                  <a:pt x="326095" y="533128"/>
                  <a:pt x="323850" y="528638"/>
                </a:cubicBezTo>
                <a:cubicBezTo>
                  <a:pt x="321290" y="523518"/>
                  <a:pt x="316885" y="519470"/>
                  <a:pt x="314325" y="514350"/>
                </a:cubicBezTo>
                <a:cubicBezTo>
                  <a:pt x="312080" y="509860"/>
                  <a:pt x="312347" y="504240"/>
                  <a:pt x="309562" y="500063"/>
                </a:cubicBezTo>
                <a:cubicBezTo>
                  <a:pt x="305826" y="494459"/>
                  <a:pt x="300037" y="490538"/>
                  <a:pt x="295275" y="485775"/>
                </a:cubicBezTo>
                <a:cubicBezTo>
                  <a:pt x="287452" y="454485"/>
                  <a:pt x="295605" y="478019"/>
                  <a:pt x="280987" y="452438"/>
                </a:cubicBezTo>
                <a:cubicBezTo>
                  <a:pt x="277465" y="446274"/>
                  <a:pt x="274259" y="439914"/>
                  <a:pt x="271462" y="433388"/>
                </a:cubicBezTo>
                <a:cubicBezTo>
                  <a:pt x="269485" y="428774"/>
                  <a:pt x="269138" y="423488"/>
                  <a:pt x="266700" y="419100"/>
                </a:cubicBezTo>
                <a:cubicBezTo>
                  <a:pt x="254789" y="397659"/>
                  <a:pt x="248843" y="394102"/>
                  <a:pt x="238125" y="376238"/>
                </a:cubicBezTo>
                <a:cubicBezTo>
                  <a:pt x="233362" y="368300"/>
                  <a:pt x="228333" y="360517"/>
                  <a:pt x="223837" y="352425"/>
                </a:cubicBezTo>
                <a:cubicBezTo>
                  <a:pt x="203696" y="316172"/>
                  <a:pt x="224745" y="349024"/>
                  <a:pt x="204787" y="319088"/>
                </a:cubicBezTo>
                <a:cubicBezTo>
                  <a:pt x="197059" y="295902"/>
                  <a:pt x="203758" y="310978"/>
                  <a:pt x="185737" y="285750"/>
                </a:cubicBezTo>
                <a:cubicBezTo>
                  <a:pt x="174851" y="270510"/>
                  <a:pt x="173054" y="265457"/>
                  <a:pt x="161925" y="247650"/>
                </a:cubicBezTo>
                <a:cubicBezTo>
                  <a:pt x="158892" y="242796"/>
                  <a:pt x="154960" y="238482"/>
                  <a:pt x="152400" y="233363"/>
                </a:cubicBezTo>
                <a:cubicBezTo>
                  <a:pt x="150155" y="228873"/>
                  <a:pt x="150332" y="223310"/>
                  <a:pt x="147637" y="219075"/>
                </a:cubicBezTo>
                <a:cubicBezTo>
                  <a:pt x="91205" y="130397"/>
                  <a:pt x="143003" y="224052"/>
                  <a:pt x="100012" y="152400"/>
                </a:cubicBezTo>
                <a:cubicBezTo>
                  <a:pt x="95250" y="144463"/>
                  <a:pt x="89865" y="136867"/>
                  <a:pt x="85725" y="128588"/>
                </a:cubicBezTo>
                <a:cubicBezTo>
                  <a:pt x="83480" y="124098"/>
                  <a:pt x="83400" y="118689"/>
                  <a:pt x="80962" y="114300"/>
                </a:cubicBezTo>
                <a:cubicBezTo>
                  <a:pt x="50332" y="59166"/>
                  <a:pt x="74622" y="106148"/>
                  <a:pt x="47625" y="71438"/>
                </a:cubicBezTo>
                <a:cubicBezTo>
                  <a:pt x="40597" y="62402"/>
                  <a:pt x="34925" y="52388"/>
                  <a:pt x="28575" y="42863"/>
                </a:cubicBezTo>
                <a:cubicBezTo>
                  <a:pt x="25400" y="38100"/>
                  <a:pt x="20860" y="34005"/>
                  <a:pt x="19050" y="28575"/>
                </a:cubicBezTo>
                <a:cubicBezTo>
                  <a:pt x="17462" y="23813"/>
                  <a:pt x="17072" y="18465"/>
                  <a:pt x="14287" y="14288"/>
                </a:cubicBezTo>
                <a:cubicBezTo>
                  <a:pt x="10551" y="8684"/>
                  <a:pt x="0" y="0"/>
                  <a:pt x="0" y="0"/>
                </a:cubicBezTo>
              </a:path>
            </a:pathLst>
          </a:custGeom>
          <a:noFill/>
          <a:ln w="222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4371453">
            <a:off x="8185099" y="3334581"/>
            <a:ext cx="766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Driveway</a:t>
            </a:r>
            <a:endParaRPr lang="en-US" sz="1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98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&amp; Upcoming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62450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National Accreditation (only 166 accredited agencies in the US/ 6 in CA)</a:t>
            </a:r>
          </a:p>
          <a:p>
            <a:pPr lvl="1"/>
            <a:r>
              <a:rPr lang="en-US" dirty="0" smtClean="0"/>
              <a:t>Improve effectiveness and efficiency of the department</a:t>
            </a:r>
          </a:p>
          <a:p>
            <a:pPr lvl="1"/>
            <a:r>
              <a:rPr lang="en-US" dirty="0" smtClean="0"/>
              <a:t>Currently in year 1 of a 2 year process </a:t>
            </a:r>
          </a:p>
          <a:p>
            <a:r>
              <a:rPr lang="en-US" dirty="0" smtClean="0"/>
              <a:t>New Recreation Software</a:t>
            </a:r>
          </a:p>
          <a:p>
            <a:pPr lvl="1"/>
            <a:r>
              <a:rPr lang="en-US" dirty="0" smtClean="0"/>
              <a:t>Tentative go live date - Fall of 2018</a:t>
            </a:r>
          </a:p>
          <a:p>
            <a:r>
              <a:rPr lang="en-US" dirty="0" smtClean="0"/>
              <a:t>Master Plan Completion (Fall of 2018)</a:t>
            </a:r>
          </a:p>
          <a:p>
            <a:pPr lvl="1"/>
            <a:r>
              <a:rPr lang="en-US" dirty="0" smtClean="0"/>
              <a:t>Workshops and public involvement taking place this coming Spring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01842" y="2160588"/>
            <a:ext cx="462450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Current CIP Projects Underway</a:t>
            </a:r>
          </a:p>
          <a:p>
            <a:pPr lvl="1"/>
            <a:r>
              <a:rPr lang="en-US" dirty="0" smtClean="0"/>
              <a:t>Electronic sign board at </a:t>
            </a:r>
            <a:r>
              <a:rPr lang="en-US" dirty="0" err="1" smtClean="0"/>
              <a:t>Stelling</a:t>
            </a:r>
            <a:r>
              <a:rPr lang="en-US" dirty="0" smtClean="0"/>
              <a:t> and Stevens Creek Blvd</a:t>
            </a:r>
          </a:p>
          <a:p>
            <a:pPr lvl="1"/>
            <a:r>
              <a:rPr lang="en-US" dirty="0" smtClean="0"/>
              <a:t>Community Gardens Reset (public meeting on Saturday, January 27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Senior Center repairs</a:t>
            </a:r>
          </a:p>
          <a:p>
            <a:pPr lvl="1"/>
            <a:r>
              <a:rPr lang="en-US" dirty="0" smtClean="0"/>
              <a:t>Inclusive playground planning</a:t>
            </a:r>
          </a:p>
          <a:p>
            <a:pPr lvl="1"/>
            <a:r>
              <a:rPr lang="en-US" dirty="0" smtClean="0"/>
              <a:t>Study for international cricket field pitch </a:t>
            </a:r>
          </a:p>
          <a:p>
            <a:r>
              <a:rPr lang="en-US" dirty="0" smtClean="0"/>
              <a:t>Alert SCC</a:t>
            </a:r>
          </a:p>
        </p:txBody>
      </p:sp>
    </p:spTree>
    <p:extLst>
      <p:ext uri="{BB962C8B-B14F-4D97-AF65-F5344CB8AC3E}">
        <p14:creationId xmlns:p14="http://schemas.microsoft.com/office/powerpoint/2010/main" val="3590768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150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Recreation &amp; Community Services Department </vt:lpstr>
      <vt:lpstr>Significant Events</vt:lpstr>
      <vt:lpstr>Ongoing &amp; Upcoming Projects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Recreation &amp; Community Services Department</dc:title>
  <dc:creator>Kevin Khuu</dc:creator>
  <cp:lastModifiedBy>Laura D Lee</cp:lastModifiedBy>
  <cp:revision>8</cp:revision>
  <dcterms:created xsi:type="dcterms:W3CDTF">2018-01-24T23:37:41Z</dcterms:created>
  <dcterms:modified xsi:type="dcterms:W3CDTF">2018-01-30T20:31:06Z</dcterms:modified>
</cp:coreProperties>
</file>