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8"/>
  </p:sldMasterIdLst>
  <p:notesMasterIdLst>
    <p:notesMasterId r:id="rId20"/>
  </p:notesMasterIdLst>
  <p:handoutMasterIdLst>
    <p:handoutMasterId r:id="rId21"/>
  </p:handoutMasterIdLst>
  <p:sldIdLst>
    <p:sldId id="2570" r:id="rId9"/>
    <p:sldId id="2493" r:id="rId10"/>
    <p:sldId id="2568" r:id="rId11"/>
    <p:sldId id="2484" r:id="rId12"/>
    <p:sldId id="2661" r:id="rId13"/>
    <p:sldId id="356" r:id="rId14"/>
    <p:sldId id="2530" r:id="rId15"/>
    <p:sldId id="2561" r:id="rId16"/>
    <p:sldId id="2562" r:id="rId17"/>
    <p:sldId id="2393" r:id="rId18"/>
    <p:sldId id="2526" r:id="rId19"/>
  </p:sldIdLst>
  <p:sldSz cx="24377650" cy="13716000"/>
  <p:notesSz cx="7010400" cy="9296400"/>
  <p:custDataLst>
    <p:custData r:id="rId7"/>
    <p:custData r:id="rId3"/>
    <p:custData r:id="rId6"/>
    <p:custData r:id="rId1"/>
    <p:custData r:id="rId4"/>
    <p:custData r:id="rId5"/>
    <p:custData r:id="rId2"/>
  </p:custData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Co-branded" id="{1459C494-0429-984C-865E-805582DD0BEE}">
          <p14:sldIdLst>
            <p14:sldId id="2570"/>
            <p14:sldId id="2493"/>
            <p14:sldId id="2568"/>
            <p14:sldId id="2484"/>
            <p14:sldId id="2661"/>
            <p14:sldId id="356"/>
            <p14:sldId id="2530"/>
            <p14:sldId id="2561"/>
            <p14:sldId id="2562"/>
            <p14:sldId id="2393"/>
            <p14:sldId id="2526"/>
          </p14:sldIdLst>
        </p14:section>
      </p14:sectionLst>
    </p:ext>
    <p:ext uri="{EFAFB233-063F-42B5-8137-9DF3F51BA10A}">
      <p15:sldGuideLst xmlns:p15="http://schemas.microsoft.com/office/powerpoint/2012/main">
        <p15:guide id="11" orient="horz" pos="2160" userDrawn="1">
          <p15:clr>
            <a:srgbClr val="A4A3A4"/>
          </p15:clr>
        </p15:guide>
        <p15:guide id="12" pos="76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Clifton" initials="SC" lastIdx="14" clrIdx="0">
    <p:extLst>
      <p:ext uri="{19B8F6BF-5375-455C-9EA6-DF929625EA0E}">
        <p15:presenceInfo xmlns:p15="http://schemas.microsoft.com/office/powerpoint/2012/main" userId="S-1-5-21-66943981-1675372522-1099760677-9038" providerId="AD"/>
      </p:ext>
    </p:extLst>
  </p:cmAuthor>
  <p:cmAuthor id="2" name="Sue London" initials="SL" lastIdx="1" clrIdx="1">
    <p:extLst>
      <p:ext uri="{19B8F6BF-5375-455C-9EA6-DF929625EA0E}">
        <p15:presenceInfo xmlns:p15="http://schemas.microsoft.com/office/powerpoint/2012/main" userId="S-1-5-21-66943981-1675372522-1099760677-157691" providerId="AD"/>
      </p:ext>
    </p:extLst>
  </p:cmAuthor>
  <p:cmAuthor id="3" name="Renee Kersey" initials="RK" lastIdx="17" clrIdx="2">
    <p:extLst>
      <p:ext uri="{19B8F6BF-5375-455C-9EA6-DF929625EA0E}">
        <p15:presenceInfo xmlns:p15="http://schemas.microsoft.com/office/powerpoint/2012/main" userId="S-1-5-21-66943981-1675372522-1099760677-83740" providerId="AD"/>
      </p:ext>
    </p:extLst>
  </p:cmAuthor>
  <p:cmAuthor id="4" name="Simona Krebs" initials="SK" lastIdx="9" clrIdx="3">
    <p:extLst>
      <p:ext uri="{19B8F6BF-5375-455C-9EA6-DF929625EA0E}">
        <p15:presenceInfo xmlns:p15="http://schemas.microsoft.com/office/powerpoint/2012/main" userId="S-1-5-21-66943981-1675372522-1099760677-153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A"/>
    <a:srgbClr val="000000"/>
    <a:srgbClr val="FFFFFF"/>
    <a:srgbClr val="FF9300"/>
    <a:srgbClr val="9FCC3B"/>
    <a:srgbClr val="003046"/>
    <a:srgbClr val="F58220"/>
    <a:srgbClr val="FFD200"/>
    <a:srgbClr val="002452"/>
    <a:srgbClr val="C0B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79567" autoAdjust="0"/>
  </p:normalViewPr>
  <p:slideViewPr>
    <p:cSldViewPr snapToObjects="1">
      <p:cViewPr varScale="1">
        <p:scale>
          <a:sx n="46" d="100"/>
          <a:sy n="46" d="100"/>
        </p:scale>
        <p:origin x="1734" y="54"/>
      </p:cViewPr>
      <p:guideLst>
        <p:guide orient="horz" pos="2160"/>
        <p:guide pos="7678"/>
      </p:guideLst>
    </p:cSldViewPr>
  </p:slideViewPr>
  <p:notesTextViewPr>
    <p:cViewPr>
      <p:scale>
        <a:sx n="125" d="100"/>
        <a:sy n="125" d="100"/>
      </p:scale>
      <p:origin x="0" y="0"/>
    </p:cViewPr>
  </p:notesTextViewPr>
  <p:sorterViewPr>
    <p:cViewPr>
      <p:scale>
        <a:sx n="20" d="100"/>
        <a:sy n="20" d="100"/>
      </p:scale>
      <p:origin x="0" y="-2840"/>
    </p:cViewPr>
  </p:sorterViewPr>
  <p:notesViewPr>
    <p:cSldViewPr snapToObjects="1" showGuides="1">
      <p:cViewPr varScale="1">
        <p:scale>
          <a:sx n="66" d="100"/>
          <a:sy n="66" d="100"/>
        </p:scale>
        <p:origin x="0" y="0"/>
      </p:cViewPr>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00AAD-820C-0842-A908-7A8C867CE264}"/>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769E26D1-42D2-F749-B073-64D65675C6D8}"/>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260C151A-509A-6845-9986-7768EF581985}" type="datetimeFigureOut">
              <a:rPr lang="en-US" smtClean="0">
                <a:latin typeface="Arial" panose="020B0604020202020204" pitchFamily="34" charset="0"/>
              </a:rPr>
              <a:t>9/4/2020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254DB9B-8588-FD42-8887-D446016E654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0025DB28-C703-5F43-B319-F511CB55AC6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3CEE45E-FD9A-CA4A-8BF8-AC767E1E0F1E}"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195982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panose="020B0604020202020204" pitchFamily="34" charset="0"/>
              </a:defRPr>
            </a:lvl1pPr>
          </a:lstStyle>
          <a:p>
            <a:fld id="{EFC10EE1-B198-C942-8235-326C972CBB30}" type="datetimeFigureOut">
              <a:rPr lang="en-US" smtClean="0"/>
              <a:pPr/>
              <a:t>9/4/2020</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Arial" panose="020B0604020202020204" pitchFamily="34" charset="0"/>
        <a:ea typeface="+mn-ea"/>
        <a:cs typeface="+mn-cs"/>
      </a:defRPr>
    </a:lvl1pPr>
    <a:lvl2pPr marL="914217" algn="l" defTabSz="914217" rtl="0" eaLnBrk="1" latinLnBrk="0" hangingPunct="1">
      <a:defRPr sz="2400" b="0" i="0" kern="1200">
        <a:solidFill>
          <a:schemeClr val="tx1"/>
        </a:solidFill>
        <a:latin typeface="Arial" panose="020B0604020202020204" pitchFamily="34" charset="0"/>
        <a:ea typeface="+mn-ea"/>
        <a:cs typeface="+mn-cs"/>
      </a:defRPr>
    </a:lvl2pPr>
    <a:lvl3pPr marL="1828434" algn="l" defTabSz="914217" rtl="0" eaLnBrk="1" latinLnBrk="0" hangingPunct="1">
      <a:defRPr sz="2400" b="0" i="0" kern="1200">
        <a:solidFill>
          <a:schemeClr val="tx1"/>
        </a:solidFill>
        <a:latin typeface="Arial" panose="020B0604020202020204" pitchFamily="34" charset="0"/>
        <a:ea typeface="+mn-ea"/>
        <a:cs typeface="+mn-cs"/>
      </a:defRPr>
    </a:lvl3pPr>
    <a:lvl4pPr marL="2742651" algn="l" defTabSz="914217" rtl="0" eaLnBrk="1" latinLnBrk="0" hangingPunct="1">
      <a:defRPr sz="2400" b="0" i="0" kern="1200">
        <a:solidFill>
          <a:schemeClr val="tx1"/>
        </a:solidFill>
        <a:latin typeface="Arial" panose="020B0604020202020204" pitchFamily="34" charset="0"/>
        <a:ea typeface="+mn-ea"/>
        <a:cs typeface="+mn-cs"/>
      </a:defRPr>
    </a:lvl4pPr>
    <a:lvl5pPr marL="3656868" algn="l" defTabSz="914217" rtl="0" eaLnBrk="1" latinLnBrk="0" hangingPunct="1">
      <a:defRPr sz="2400" b="0" i="0" kern="1200">
        <a:solidFill>
          <a:schemeClr val="tx1"/>
        </a:solidFill>
        <a:latin typeface="Arial" panose="020B060402020202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447675"/>
            <a:ext cx="6092825" cy="3429000"/>
          </a:xfrm>
        </p:spPr>
      </p:sp>
      <p:sp>
        <p:nvSpPr>
          <p:cNvPr id="3" name="Notes Placeholder 2"/>
          <p:cNvSpPr>
            <a:spLocks noGrp="1"/>
          </p:cNvSpPr>
          <p:nvPr>
            <p:ph type="body" idx="1"/>
          </p:nvPr>
        </p:nvSpPr>
        <p:spPr/>
        <p:txBody>
          <a:bodyPr/>
          <a:lstStyle/>
          <a:p>
            <a:pPr defTabSz="931587">
              <a:defRPr/>
            </a:pPr>
            <a:endParaRPr lang="en-US" u="sng" dirty="0"/>
          </a:p>
          <a:p>
            <a:pPr defTabSz="931587">
              <a:defRPr/>
            </a:pPr>
            <a:r>
              <a:rPr lang="en-US" dirty="0"/>
              <a:t>Thank you for taking the time to learn more about the vision benefits City of Cupertino is offering you in partnership with VSP Vision Care.</a:t>
            </a:r>
          </a:p>
        </p:txBody>
      </p:sp>
    </p:spTree>
    <p:extLst>
      <p:ext uri="{BB962C8B-B14F-4D97-AF65-F5344CB8AC3E}">
        <p14:creationId xmlns:p14="http://schemas.microsoft.com/office/powerpoint/2010/main" val="132476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0"/>
                <a:cs typeface="ＭＳ Ｐゴシック" charset="0"/>
              </a:rPr>
              <a:t>And using your VSP benefit is easy.  </a:t>
            </a:r>
            <a:r>
              <a:rPr lang="en-US" dirty="0">
                <a:latin typeface="Arial" charset="0"/>
                <a:ea typeface="ＭＳ Ｐゴシック" charset="0"/>
              </a:rPr>
              <a:t>Once your plan is effective,</a:t>
            </a:r>
            <a:r>
              <a:rPr lang="en-US" baseline="0" dirty="0">
                <a:latin typeface="Arial" charset="0"/>
                <a:ea typeface="ＭＳ Ｐゴシック" charset="0"/>
              </a:rPr>
              <a:t> you can </a:t>
            </a:r>
            <a:r>
              <a:rPr lang="en-US" dirty="0">
                <a:latin typeface="Arial" charset="0"/>
                <a:ea typeface="ＭＳ Ｐゴシック" charset="0"/>
              </a:rPr>
              <a:t>create an account on </a:t>
            </a:r>
            <a:r>
              <a:rPr lang="en-US" b="1" dirty="0">
                <a:latin typeface="Arial" charset="0"/>
                <a:ea typeface="ＭＳ Ｐゴシック" charset="0"/>
              </a:rPr>
              <a:t>vsp.com </a:t>
            </a:r>
            <a:r>
              <a:rPr lang="en-US" b="0" dirty="0">
                <a:latin typeface="Arial" charset="0"/>
                <a:ea typeface="ＭＳ Ｐゴシック" charset="0"/>
              </a:rPr>
              <a:t>to</a:t>
            </a:r>
            <a:r>
              <a:rPr lang="en-US" altLang="ja-JP" dirty="0">
                <a:latin typeface="Arial" charset="0"/>
                <a:ea typeface="ＭＳ Ｐゴシック" charset="0"/>
                <a:cs typeface="ＭＳ Ｐゴシック" charset="0"/>
              </a:rPr>
              <a:t> review benefit information and view the </a:t>
            </a:r>
            <a:r>
              <a:rPr lang="en-US" altLang="ja-JP" baseline="0" dirty="0">
                <a:latin typeface="Arial" charset="0"/>
                <a:ea typeface="ＭＳ Ｐゴシック" charset="0"/>
                <a:cs typeface="ＭＳ Ｐゴシック" charset="0"/>
              </a:rPr>
              <a:t>doctor network so</a:t>
            </a:r>
            <a:r>
              <a:rPr lang="en-US" altLang="ja-JP" dirty="0">
                <a:latin typeface="Arial" charset="0"/>
                <a:ea typeface="ＭＳ Ｐゴシック" charset="0"/>
                <a:cs typeface="ＭＳ Ｐゴシック" charset="0"/>
              </a:rPr>
              <a:t> you can f</a:t>
            </a:r>
            <a:r>
              <a:rPr lang="en-US" dirty="0">
                <a:latin typeface="Arial" charset="0"/>
                <a:ea typeface="ＭＳ Ｐゴシック" charset="0"/>
                <a:cs typeface="Arial" charset="0"/>
              </a:rPr>
              <a:t>ind an eye care provider who’s right for you. And don’t forget you can maximize your savings when you visit a Premier Program location. Then, at your appointment, simply tell</a:t>
            </a:r>
            <a:r>
              <a:rPr lang="en-US" baseline="0" dirty="0">
                <a:latin typeface="Arial" charset="0"/>
                <a:ea typeface="ＭＳ Ｐゴシック" charset="0"/>
                <a:cs typeface="Arial" charset="0"/>
              </a:rPr>
              <a:t> the doctor’s office you </a:t>
            </a:r>
            <a:r>
              <a:rPr lang="en-US" dirty="0">
                <a:latin typeface="Arial" charset="0"/>
                <a:ea typeface="ＭＳ Ｐゴシック" charset="0"/>
                <a:cs typeface="Arial" charset="0"/>
              </a:rPr>
              <a:t>have VSP. There’s no ID card necessary.</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23353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Choose VSP</a:t>
            </a:r>
            <a:r>
              <a:rPr lang="en-US" baseline="0" dirty="0"/>
              <a:t> to get the complete coverage and quality you deserve, at a price you want. </a:t>
            </a:r>
            <a:r>
              <a:rPr lang="en-US" sz="2400" b="0" dirty="0">
                <a:solidFill>
                  <a:schemeClr val="bg1"/>
                </a:solidFill>
                <a:latin typeface="Arial Bold"/>
                <a:cs typeface="Arial" panose="020B0604020202020204" pitchFamily="34" charset="0"/>
              </a:rPr>
              <a:t>To learn more contact us at 800.877.7195 or visit vsp.com</a:t>
            </a:r>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85400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0"/>
                <a:cs typeface="ＭＳ Ｐゴシック" charset="0"/>
              </a:rPr>
              <a:t>CITY OF CUPERTINO is offering two vision plans for you to choose from – The VSP </a:t>
            </a:r>
            <a:r>
              <a:rPr lang="en-US" dirty="0"/>
              <a:t>Signature Plan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0"/>
                <a:cs typeface="ＭＳ Ｐゴシック" charset="0"/>
              </a:rPr>
              <a:t>and the VSP </a:t>
            </a:r>
            <a:r>
              <a:rPr lang="en-US" dirty="0">
                <a:solidFill>
                  <a:schemeClr val="tx1"/>
                </a:solidFill>
              </a:rPr>
              <a:t>Signature Plan with </a:t>
            </a:r>
            <a:r>
              <a:rPr lang="en-US" dirty="0" err="1">
                <a:solidFill>
                  <a:schemeClr val="tx1"/>
                </a:solidFill>
              </a:rPr>
              <a:t>ProTec</a:t>
            </a:r>
            <a:r>
              <a:rPr lang="en-US" dirty="0">
                <a:solidFill>
                  <a:schemeClr val="tx1"/>
                </a:solidFill>
              </a:rPr>
              <a:t> Safety. The Protec Safety benefit is available to employees only.</a:t>
            </a:r>
          </a:p>
          <a:p>
            <a:pPr defTabSz="931774">
              <a:defRPr/>
            </a:pPr>
            <a:endParaRPr lang="en-US" dirty="0">
              <a:latin typeface="Arial" charset="0"/>
              <a:ea typeface="ＭＳ Ｐゴシック" charset="0"/>
              <a:cs typeface="ＭＳ Ｐゴシック" charset="0"/>
            </a:endParaRPr>
          </a:p>
          <a:p>
            <a:pPr defTabSz="931774">
              <a:defRPr/>
            </a:pPr>
            <a:r>
              <a:rPr lang="en-US" dirty="0">
                <a:latin typeface="Arial" charset="0"/>
                <a:ea typeface="ＭＳ Ｐゴシック" charset="0"/>
                <a:cs typeface="ＭＳ Ｐゴシック" charset="0"/>
              </a:rPr>
              <a:t>Now let’s take a look at </a:t>
            </a:r>
            <a:r>
              <a:rPr lang="en-US" baseline="0" dirty="0">
                <a:latin typeface="Arial" charset="0"/>
                <a:ea typeface="ＭＳ Ｐゴシック" charset="0"/>
                <a:cs typeface="ＭＳ Ｐゴシック" charset="0"/>
              </a:rPr>
              <a:t>both plans so you can select the right one for you.</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15306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0"/>
                <a:cs typeface="ＭＳ Ｐゴシック" charset="0"/>
              </a:rPr>
              <a:t>Whether you choose </a:t>
            </a:r>
            <a:r>
              <a:rPr lang="en-US" baseline="0" dirty="0">
                <a:latin typeface="Arial" charset="0"/>
                <a:ea typeface="ＭＳ Ｐゴシック" charset="0"/>
                <a:cs typeface="ＭＳ Ｐゴシック" charset="0"/>
              </a:rPr>
              <a:t>t</a:t>
            </a:r>
            <a:r>
              <a:rPr lang="en-US" dirty="0">
                <a:latin typeface="Arial" charset="0"/>
                <a:ea typeface="ＭＳ Ｐゴシック" charset="0"/>
                <a:cs typeface="ＭＳ Ｐゴシック" charset="0"/>
              </a:rPr>
              <a:t>he VSP Signature Plan or VSP </a:t>
            </a:r>
            <a:r>
              <a:rPr lang="en-US" dirty="0">
                <a:solidFill>
                  <a:schemeClr val="tx1"/>
                </a:solidFill>
              </a:rPr>
              <a:t>Signature Plan with </a:t>
            </a:r>
            <a:r>
              <a:rPr lang="en-US" dirty="0" err="1">
                <a:solidFill>
                  <a:schemeClr val="tx1"/>
                </a:solidFill>
              </a:rPr>
              <a:t>ProTec</a:t>
            </a:r>
            <a:r>
              <a:rPr lang="en-US" dirty="0">
                <a:solidFill>
                  <a:schemeClr val="tx1"/>
                </a:solidFill>
              </a:rPr>
              <a:t> Safety</a:t>
            </a:r>
            <a:r>
              <a:rPr lang="en-US" dirty="0">
                <a:latin typeface="Arial" charset="0"/>
                <a:ea typeface="ＭＳ Ｐゴシック" charset="0"/>
                <a:cs typeface="ＭＳ Ｐゴシック" charset="0"/>
              </a:rPr>
              <a:t>, you will receive great savings when you visit a VSP network doctor. </a:t>
            </a:r>
          </a:p>
          <a:p>
            <a:endParaRPr lang="en-US" dirty="0">
              <a:latin typeface="Arial" charset="0"/>
              <a:ea typeface="ＭＳ Ｐゴシック" charset="0"/>
              <a:cs typeface="ＭＳ Ｐゴシック" charset="0"/>
            </a:endParaRPr>
          </a:p>
          <a:p>
            <a:r>
              <a:rPr lang="en-US" b="1" dirty="0">
                <a:latin typeface="Arial" charset="0"/>
                <a:ea typeface="ＭＳ Ｐゴシック" charset="0"/>
                <a:cs typeface="ＭＳ Ｐゴシック" charset="0"/>
              </a:rPr>
              <a:t>Signature Plan:</a:t>
            </a:r>
            <a:endParaRPr lang="en-US" b="1" dirty="0">
              <a:latin typeface="Arial" charset="0"/>
              <a:ea typeface="ＭＳ Ｐゴシック" charset="0"/>
            </a:endParaRPr>
          </a:p>
          <a:p>
            <a:pPr marL="168401" indent="-168401">
              <a:buFont typeface="Arial" panose="020B0604020202020204" pitchFamily="34" charset="0"/>
              <a:buChar char="•"/>
            </a:pPr>
            <a:r>
              <a:rPr lang="en-US" dirty="0"/>
              <a:t>A </a:t>
            </a:r>
            <a:r>
              <a:rPr lang="en-US" dirty="0" err="1"/>
              <a:t>WellVision</a:t>
            </a:r>
            <a:r>
              <a:rPr lang="en-US" dirty="0"/>
              <a:t> Exam is covered in full every 12 months with $20 copay.</a:t>
            </a:r>
          </a:p>
          <a:p>
            <a:pPr marL="168401" indent="-168401">
              <a:buFont typeface="Arial" panose="020B0604020202020204" pitchFamily="34" charset="0"/>
              <a:buChar char="•"/>
            </a:pPr>
            <a:r>
              <a:rPr lang="en-US" dirty="0"/>
              <a:t>Includes a frame allowance of $130 every 24 months.</a:t>
            </a:r>
          </a:p>
          <a:p>
            <a:pPr marL="168401" indent="-168401">
              <a:buFont typeface="Arial" panose="020B0604020202020204" pitchFamily="34" charset="0"/>
              <a:buChar char="•"/>
            </a:pPr>
            <a:r>
              <a:rPr lang="en-US" dirty="0"/>
              <a:t>Prescription lenses are covered every 12 months with a copay of $20. </a:t>
            </a:r>
          </a:p>
          <a:p>
            <a:pPr marL="168401" marR="0" lvl="0" indent="-168401"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 you can choose contacts instead of glasses every 12 months with a $130 contact lens allowance and a copay up to $60 for the contact lens exam.</a:t>
            </a:r>
          </a:p>
          <a:p>
            <a:pPr marL="168401" indent="-168401" defTabSz="898136">
              <a:buFont typeface="Arial" panose="020B0604020202020204" pitchFamily="34" charset="0"/>
              <a:buChar char="•"/>
              <a:defRPr/>
            </a:pPr>
            <a:r>
              <a:rPr lang="en-US" dirty="0"/>
              <a:t>Fully covered prescription single vision, lined bifocal or lined trifocal lenses, as well as impact-resistant lenses for children after copay.</a:t>
            </a:r>
          </a:p>
          <a:p>
            <a:pPr marL="168401" indent="-168401" defTabSz="898136">
              <a:buFont typeface="Arial" panose="020B0604020202020204" pitchFamily="34" charset="0"/>
              <a:buChar char="•"/>
              <a:defRPr/>
            </a:pPr>
            <a:r>
              <a:rPr lang="en-US" dirty="0"/>
              <a:t>Your plan will also offer savings of 35-40% on lens enhancements such as Scratch-resistant, UV or Anti-glare coatings.  </a:t>
            </a:r>
          </a:p>
          <a:p>
            <a:pPr marL="168401" marR="0" lvl="0"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VSP Primary </a:t>
            </a:r>
            <a:r>
              <a:rPr lang="en-US" dirty="0" err="1"/>
              <a:t>EyeCare</a:t>
            </a:r>
            <a:r>
              <a:rPr lang="en-US" dirty="0"/>
              <a:t> Plan, which provides supplemental coverage for non-surgical medical conditions</a:t>
            </a:r>
            <a:r>
              <a:rPr lang="en-US" sz="2400" b="0" i="0" kern="1200" dirty="0">
                <a:solidFill>
                  <a:srgbClr val="000000"/>
                </a:solidFill>
                <a:latin typeface="Arial" panose="020B0604020202020204" pitchFamily="34" charset="0"/>
                <a:ea typeface="+mn-ea"/>
                <a:cs typeface="+mn-cs"/>
              </a:rPr>
              <a:t>. $20 Copay </a:t>
            </a:r>
          </a:p>
          <a:p>
            <a:pPr marL="168401" marR="0" lvl="0" indent="-168401"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Signature Plan with Protec Safety – Same Signature Plan benefits with the Protect Safety included:</a:t>
            </a:r>
          </a:p>
          <a:p>
            <a:pPr marL="171450" indent="-171450" algn="l">
              <a:buFont typeface="Arial" panose="020B0604020202020204" pitchFamily="34" charset="0"/>
              <a:buChar char="•"/>
            </a:pPr>
            <a:r>
              <a:rPr lang="en-US" sz="2400" b="0" i="0" kern="1200" baseline="0" dirty="0">
                <a:solidFill>
                  <a:srgbClr val="000000"/>
                </a:solidFill>
                <a:latin typeface="Arial" panose="020B0604020202020204" pitchFamily="34" charset="0"/>
                <a:ea typeface="+mn-ea"/>
                <a:cs typeface="Arial"/>
              </a:rPr>
              <a:t>Protec Safety is for Employee only.</a:t>
            </a:r>
          </a:p>
          <a:p>
            <a:pPr marL="171450" indent="-171450" algn="l">
              <a:buFont typeface="Arial" panose="020B0604020202020204" pitchFamily="34" charset="0"/>
              <a:buChar char="•"/>
            </a:pPr>
            <a:r>
              <a:rPr lang="en-US" sz="2400" b="0" i="0" kern="1200" baseline="0" dirty="0">
                <a:solidFill>
                  <a:srgbClr val="000000"/>
                </a:solidFill>
                <a:latin typeface="Arial" panose="020B0604020202020204" pitchFamily="34" charset="0"/>
                <a:ea typeface="+mn-ea"/>
                <a:cs typeface="Arial"/>
              </a:rPr>
              <a:t>Frame fully covered when you choose a safety frame from your VSP doctor's </a:t>
            </a:r>
            <a:r>
              <a:rPr lang="en-US" sz="2400" b="0" i="0" kern="1200" baseline="0" dirty="0" err="1">
                <a:solidFill>
                  <a:srgbClr val="000000"/>
                </a:solidFill>
                <a:latin typeface="Arial" panose="020B0604020202020204" pitchFamily="34" charset="0"/>
                <a:ea typeface="+mn-ea"/>
                <a:cs typeface="Arial"/>
              </a:rPr>
              <a:t>ProTec</a:t>
            </a:r>
            <a:r>
              <a:rPr lang="en-US" sz="2400" b="0" i="0" kern="1200" baseline="0" dirty="0">
                <a:solidFill>
                  <a:srgbClr val="000000"/>
                </a:solidFill>
                <a:latin typeface="Arial" panose="020B0604020202020204" pitchFamily="34" charset="0"/>
                <a:ea typeface="+mn-ea"/>
                <a:cs typeface="Arial"/>
              </a:rPr>
              <a:t> Safety Eyewear® collection. </a:t>
            </a:r>
            <a:r>
              <a:rPr lang="en-US" sz="2400" b="1" i="0" kern="1200" baseline="0" dirty="0">
                <a:solidFill>
                  <a:srgbClr val="000000"/>
                </a:solidFill>
                <a:latin typeface="Arial" panose="020B0604020202020204" pitchFamily="34" charset="0"/>
                <a:ea typeface="+mn-ea"/>
                <a:cs typeface="Arial"/>
              </a:rPr>
              <a:t>Every 24 months </a:t>
            </a:r>
            <a:r>
              <a:rPr lang="en-US" sz="2400" b="0" i="0" kern="1200" baseline="0" dirty="0">
                <a:solidFill>
                  <a:srgbClr val="000000"/>
                </a:solidFill>
                <a:latin typeface="Arial" panose="020B0604020202020204" pitchFamily="34" charset="0"/>
                <a:ea typeface="+mn-ea"/>
                <a:cs typeface="Arial"/>
              </a:rPr>
              <a:t>with a $10 Copay (combined with lenses).</a:t>
            </a:r>
          </a:p>
          <a:p>
            <a:pPr marL="171450" indent="-171450" algn="l">
              <a:buFont typeface="Arial" panose="020B0604020202020204" pitchFamily="34" charset="0"/>
              <a:buChar char="•"/>
            </a:pPr>
            <a:r>
              <a:rPr lang="en-US" sz="2400" b="0" i="0" kern="1200" baseline="0" dirty="0">
                <a:solidFill>
                  <a:srgbClr val="000000"/>
                </a:solidFill>
                <a:latin typeface="Arial" panose="020B0604020202020204" pitchFamily="34" charset="0"/>
                <a:ea typeface="+mn-ea"/>
                <a:cs typeface="Arial"/>
              </a:rPr>
              <a:t>Prescription single vision, lined bifocal, and lined trifocal . </a:t>
            </a:r>
            <a:r>
              <a:rPr lang="en-US" sz="2400" b="1" i="0" kern="1200" baseline="0" dirty="0">
                <a:solidFill>
                  <a:srgbClr val="000000"/>
                </a:solidFill>
                <a:latin typeface="Arial" panose="020B0604020202020204" pitchFamily="34" charset="0"/>
                <a:ea typeface="+mn-ea"/>
                <a:cs typeface="Arial"/>
              </a:rPr>
              <a:t>Every 12 months </a:t>
            </a:r>
          </a:p>
          <a:p>
            <a:pPr marL="171450" indent="-171450" algn="l">
              <a:buFont typeface="Arial" panose="020B0604020202020204" pitchFamily="34" charset="0"/>
              <a:buChar char="•"/>
            </a:pPr>
            <a:r>
              <a:rPr lang="en-US" sz="2400" b="0" i="0" kern="1200" baseline="0" dirty="0">
                <a:solidFill>
                  <a:srgbClr val="000000"/>
                </a:solidFill>
                <a:latin typeface="Arial" panose="020B0604020202020204" pitchFamily="34" charset="0"/>
                <a:ea typeface="+mn-ea"/>
                <a:cs typeface="Arial"/>
              </a:rPr>
              <a:t>Certified according to the American National Standards Institute (ANSI) guidelines for impact protection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28094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charset="0"/>
                <a:ea typeface="ＭＳ Ｐゴシック" charset="0"/>
                <a:cs typeface="ＭＳ Ｐゴシック" charset="0"/>
              </a:rPr>
              <a:t>As the only national not-for-profit vision insurance company, VSP is</a:t>
            </a:r>
            <a:r>
              <a:rPr lang="en-US" altLang="ja-JP" dirty="0">
                <a:latin typeface="Arial" charset="0"/>
                <a:ea typeface="ＭＳ Ｐゴシック" charset="0"/>
                <a:cs typeface="ＭＳ Ｐゴシック" charset="0"/>
              </a:rPr>
              <a:t> committed to our</a:t>
            </a:r>
            <a:r>
              <a:rPr lang="en-US" altLang="ja-JP" baseline="0" dirty="0">
                <a:latin typeface="Arial" charset="0"/>
                <a:ea typeface="ＭＳ Ｐゴシック" charset="0"/>
                <a:cs typeface="ＭＳ Ｐゴシック" charset="0"/>
              </a:rPr>
              <a:t> members</a:t>
            </a:r>
            <a:r>
              <a:rPr lang="en-US" altLang="ja-JP" dirty="0">
                <a:latin typeface="Arial" charset="0"/>
                <a:ea typeface="ＭＳ Ｐゴシック" charset="0"/>
                <a:cs typeface="ＭＳ Ｐゴシック" charset="0"/>
              </a:rPr>
              <a:t> wellness over profit. </a:t>
            </a:r>
            <a:r>
              <a:rPr lang="en-US" dirty="0">
                <a:latin typeface="Arial" charset="0"/>
                <a:ea typeface="ＭＳ Ｐゴシック" charset="0"/>
                <a:cs typeface="ＭＳ Ｐゴシック" charset="0"/>
              </a:rPr>
              <a:t>We have 64 years of helping people see well and stay healthy.</a:t>
            </a:r>
            <a:r>
              <a:rPr lang="en-US" i="0" dirty="0">
                <a:latin typeface="Arial" charset="0"/>
                <a:ea typeface="ＭＳ Ｐゴシック" charset="0"/>
                <a:cs typeface="ＭＳ Ｐゴシック" charset="0"/>
              </a:rPr>
              <a:t> </a:t>
            </a:r>
            <a:r>
              <a:rPr lang="en-US" i="0" dirty="0">
                <a:latin typeface="Calibri" panose="020F0502020204030204" pitchFamily="34" charset="0"/>
                <a:ea typeface="Calibri" panose="020F0502020204030204" pitchFamily="34" charset="0"/>
                <a:cs typeface="Calibri" panose="020F0502020204030204" pitchFamily="34" charset="0"/>
              </a:rPr>
              <a:t>Our </a:t>
            </a:r>
            <a:r>
              <a:rPr lang="en-US" b="1" i="1" dirty="0">
                <a:latin typeface="Calibri" panose="020F0502020204030204" pitchFamily="34" charset="0"/>
                <a:ea typeface="Calibri" panose="020F0502020204030204" pitchFamily="34" charset="0"/>
                <a:cs typeface="Calibri" panose="020F0502020204030204" pitchFamily="34" charset="0"/>
              </a:rPr>
              <a:t>Eyes of Hope</a:t>
            </a:r>
            <a:r>
              <a:rPr lang="en-US" i="1" dirty="0">
                <a:latin typeface="Calibri" panose="020F0502020204030204" pitchFamily="34" charset="0"/>
                <a:ea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charitable program provides no-cost eye care and eyewear for more than 2 million adults and children in need. </a:t>
            </a:r>
            <a:r>
              <a:rPr lang="en-US" dirty="0">
                <a:latin typeface="Arial" charset="0"/>
                <a:ea typeface="ＭＳ Ｐゴシック" charset="0"/>
                <a:cs typeface="ＭＳ Ｐゴシック" charset="0"/>
              </a:rPr>
              <a:t>With 88 million members worldwide, it’s easy to see why VSP is consumers’ #1 choice in vision care.</a:t>
            </a: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89602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47675"/>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With the </a:t>
            </a:r>
            <a:r>
              <a:rPr lang="en-US" dirty="0" err="1"/>
              <a:t>ProTec</a:t>
            </a:r>
            <a:r>
              <a:rPr lang="en-US" dirty="0"/>
              <a:t> Safety Plan, you get an affordable benefit that includes a fully covered safety frame from the </a:t>
            </a:r>
            <a:r>
              <a:rPr lang="en-US" dirty="0" err="1"/>
              <a:t>ProTec</a:t>
            </a:r>
            <a:r>
              <a:rPr lang="en-US" dirty="0"/>
              <a:t> Eyewear collection, along with prescription lenses that meet current impact protection standards for maximum safety</a:t>
            </a:r>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STATS</a:t>
            </a:r>
          </a:p>
          <a:p>
            <a:pPr marL="171450" indent="-171450">
              <a:buFont typeface="Arial" panose="020B0604020202020204" pitchFamily="34" charset="0"/>
              <a:buChar char="•"/>
            </a:pPr>
            <a:r>
              <a:rPr lang="en-US" dirty="0"/>
              <a:t>2,000</a:t>
            </a:r>
            <a:r>
              <a:rPr lang="en-US" altLang="en-US" dirty="0">
                <a:latin typeface="Arial" charset="0"/>
              </a:rPr>
              <a:t> job related eye injuries require medical treatment</a:t>
            </a:r>
          </a:p>
          <a:p>
            <a:pPr marL="171450" indent="-171450">
              <a:buFont typeface="Arial" panose="020B0604020202020204" pitchFamily="34" charset="0"/>
              <a:buChar char="•"/>
            </a:pPr>
            <a:r>
              <a:rPr lang="en-US" altLang="en-US" dirty="0">
                <a:latin typeface="Arial" charset="0"/>
              </a:rPr>
              <a:t>90% of job-related injuries are preventable</a:t>
            </a:r>
          </a:p>
          <a:p>
            <a:pPr marL="171450" indent="-171450">
              <a:buFont typeface="Arial" panose="020B0604020202020204" pitchFamily="34" charset="0"/>
              <a:buChar char="•"/>
            </a:pPr>
            <a:r>
              <a:rPr lang="en-US" altLang="en-US" dirty="0">
                <a:latin typeface="Arial" charset="0"/>
              </a:rPr>
              <a:t>5% of employees lose one day of work due to injuries</a:t>
            </a:r>
          </a:p>
          <a:p>
            <a:pPr marL="171450" indent="-171450">
              <a:buFont typeface="Arial" panose="020B0604020202020204" pitchFamily="34" charset="0"/>
              <a:buChar char="•"/>
            </a:pPr>
            <a:r>
              <a:rPr lang="en-US" altLang="en-US" dirty="0">
                <a:latin typeface="Arial" charset="0"/>
              </a:rPr>
              <a:t>33% of employees injuries require treatment in the ER</a:t>
            </a:r>
          </a:p>
        </p:txBody>
      </p:sp>
    </p:spTree>
    <p:extLst>
      <p:ext uri="{BB962C8B-B14F-4D97-AF65-F5344CB8AC3E}">
        <p14:creationId xmlns:p14="http://schemas.microsoft.com/office/powerpoint/2010/main" val="144976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itchFamily="34" charset="0"/>
                <a:ea typeface="ＭＳ Ｐゴシック" charset="0"/>
                <a:cs typeface="Arial" pitchFamily="34" charset="0"/>
              </a:rPr>
              <a:t>M</a:t>
            </a:r>
            <a:r>
              <a:rPr lang="en-US" dirty="0">
                <a:latin typeface="Arial" pitchFamily="34" charset="0"/>
                <a:ea typeface="ＭＳ Ｐゴシック" charset="0"/>
                <a:cs typeface="Arial" pitchFamily="34" charset="0"/>
              </a:rPr>
              <a:t>embers have access to</a:t>
            </a:r>
            <a:r>
              <a:rPr lang="en-US" altLang="ja-JP" dirty="0">
                <a:latin typeface="Arial" pitchFamily="34" charset="0"/>
                <a:ea typeface="ＭＳ Ｐゴシック" charset="0"/>
                <a:cs typeface="Arial" pitchFamily="34" charset="0"/>
              </a:rPr>
              <a:t> additional savings </a:t>
            </a:r>
            <a:r>
              <a:rPr lang="en-US" dirty="0">
                <a:latin typeface="Arial" pitchFamily="34" charset="0"/>
                <a:ea typeface="ＭＳ Ｐゴシック" charset="0"/>
                <a:cs typeface="Arial" pitchFamily="34" charset="0"/>
              </a:rPr>
              <a:t>when you visit</a:t>
            </a:r>
            <a:r>
              <a:rPr lang="en-US" baseline="0" dirty="0">
                <a:latin typeface="Arial" pitchFamily="34" charset="0"/>
                <a:ea typeface="ＭＳ Ｐゴシック" charset="0"/>
                <a:cs typeface="Arial" pitchFamily="34" charset="0"/>
              </a:rPr>
              <a:t> a Premier Program location, </a:t>
            </a:r>
            <a:r>
              <a:rPr lang="en-US" altLang="ja-JP" baseline="0" dirty="0">
                <a:latin typeface="Arial" pitchFamily="34" charset="0"/>
                <a:ea typeface="ＭＳ Ｐゴシック" charset="0"/>
                <a:cs typeface="Arial" pitchFamily="34" charset="0"/>
              </a:rPr>
              <a:t>including;</a:t>
            </a:r>
          </a:p>
          <a:p>
            <a:endParaRPr lang="en-US" altLang="ja-JP" baseline="0" dirty="0">
              <a:latin typeface="Arial" pitchFamily="34" charset="0"/>
              <a:ea typeface="ＭＳ Ｐゴシック" charset="0"/>
              <a:cs typeface="Arial" pitchFamily="34" charset="0"/>
            </a:endParaRPr>
          </a:p>
          <a:p>
            <a:pPr marL="178001" indent="-178001">
              <a:buFont typeface="Arial" pitchFamily="34" charset="0"/>
              <a:buChar char="•"/>
            </a:pPr>
            <a:r>
              <a:rPr lang="en-US" dirty="0">
                <a:latin typeface="Arial" pitchFamily="34" charset="0"/>
                <a:ea typeface="ＭＳ Ｐゴシック" charset="0"/>
                <a:cs typeface="Arial" pitchFamily="34" charset="0"/>
              </a:rPr>
              <a:t>Exclusive bonus offers available only at Premier Program locations</a:t>
            </a:r>
          </a:p>
          <a:p>
            <a:pPr marL="178001" indent="-178001">
              <a:buFont typeface="Arial" pitchFamily="34" charset="0"/>
              <a:buChar char="•"/>
            </a:pPr>
            <a:r>
              <a:rPr lang="en-US" dirty="0">
                <a:latin typeface="Arial" pitchFamily="34" charset="0"/>
                <a:ea typeface="ＭＳ Ｐゴシック" charset="0"/>
                <a:cs typeface="Arial" pitchFamily="34" charset="0"/>
              </a:rPr>
              <a:t>A wide selection of featured frame brands, backed by a one year worry-free warranty if your glasses are broken or damaged</a:t>
            </a:r>
          </a:p>
          <a:p>
            <a:pPr marL="178001" indent="-178001">
              <a:buFont typeface="Arial" pitchFamily="34" charset="0"/>
              <a:buChar char="•"/>
            </a:pPr>
            <a:r>
              <a:rPr lang="en-US" dirty="0">
                <a:latin typeface="Arial" pitchFamily="34" charset="0"/>
                <a:ea typeface="ＭＳ Ｐゴシック" charset="0"/>
                <a:cs typeface="Arial" pitchFamily="34" charset="0"/>
              </a:rPr>
              <a:t>Access to the latest in high-definition technology with UNITY</a:t>
            </a:r>
            <a:r>
              <a:rPr lang="en-US" baseline="30000" dirty="0">
                <a:latin typeface="Arial" pitchFamily="34" charset="0"/>
                <a:ea typeface="ＭＳ Ｐゴシック" charset="0"/>
                <a:cs typeface="Arial" pitchFamily="34" charset="0"/>
              </a:rPr>
              <a:t>®</a:t>
            </a:r>
            <a:r>
              <a:rPr lang="en-US" dirty="0">
                <a:latin typeface="Arial" pitchFamily="34" charset="0"/>
                <a:ea typeface="ＭＳ Ｐゴシック" charset="0"/>
                <a:cs typeface="Arial" pitchFamily="34" charset="0"/>
              </a:rPr>
              <a:t> digital lenses available </a:t>
            </a:r>
          </a:p>
          <a:p>
            <a:pPr marL="178001" indent="-178001">
              <a:buFont typeface="Arial" pitchFamily="34" charset="0"/>
              <a:buChar char="•"/>
            </a:pPr>
            <a:r>
              <a:rPr lang="en-US" dirty="0">
                <a:latin typeface="Arial" pitchFamily="34" charset="0"/>
                <a:ea typeface="ＭＳ Ｐゴシック" charset="0"/>
                <a:cs typeface="Arial" pitchFamily="34" charset="0"/>
              </a:rPr>
              <a:t>Advanced eye exam technology, like retinal imaging</a:t>
            </a:r>
          </a:p>
          <a:p>
            <a:pPr marL="178001" indent="-178001">
              <a:buFont typeface="Arial" pitchFamily="34" charset="0"/>
              <a:buChar char="•"/>
            </a:pPr>
            <a:r>
              <a:rPr lang="en-US" dirty="0">
                <a:latin typeface="Arial" pitchFamily="34" charset="0"/>
                <a:ea typeface="ＭＳ Ｐゴシック" charset="0"/>
                <a:cs typeface="Arial" pitchFamily="34" charset="0"/>
              </a:rPr>
              <a:t>Participation in the VSP preventive eye health and wellness program, for early detection of eye and other health conditions</a:t>
            </a:r>
          </a:p>
          <a:p>
            <a:pPr marL="178001" indent="-178001">
              <a:buFont typeface="Arial" pitchFamily="34" charset="0"/>
              <a:buChar char="•"/>
            </a:pPr>
            <a:endParaRPr lang="en-US" dirty="0">
              <a:latin typeface="Arial" pitchFamily="34" charset="0"/>
              <a:ea typeface="ＭＳ Ｐゴシック" charset="0"/>
              <a:cs typeface="Arial" pitchFamily="34" charset="0"/>
            </a:endParaRPr>
          </a:p>
          <a:p>
            <a:pPr marL="178001" marR="0" lvl="0" indent="-178001" algn="l" defTabSz="914217" rtl="0" eaLnBrk="1" fontAlgn="auto" latinLnBrk="0" hangingPunct="1">
              <a:lnSpc>
                <a:spcPct val="100000"/>
              </a:lnSpc>
              <a:spcBef>
                <a:spcPts val="0"/>
              </a:spcBef>
              <a:spcAft>
                <a:spcPts val="0"/>
              </a:spcAft>
              <a:buClrTx/>
              <a:buSzTx/>
              <a:buFont typeface="Arial" pitchFamily="34" charset="0"/>
              <a:buChar char="•"/>
              <a:tabLst/>
              <a:defRPr/>
            </a:pPr>
            <a:r>
              <a:rPr lang="en-US" dirty="0">
                <a:latin typeface="Arial" pitchFamily="34" charset="0"/>
                <a:ea typeface="ＭＳ Ｐゴシック" charset="0"/>
                <a:cs typeface="Arial" pitchFamily="34" charset="0"/>
              </a:rPr>
              <a:t>1. Brands subject to change.</a:t>
            </a: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37672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defRPr/>
            </a:pPr>
            <a:r>
              <a:rPr lang="en-US" sz="2400" dirty="0"/>
              <a:t>Retinal Imaging</a:t>
            </a:r>
          </a:p>
          <a:p>
            <a:pPr marL="0" indent="0">
              <a:spcBef>
                <a:spcPts val="1200"/>
              </a:spcBef>
              <a:buNone/>
              <a:defRPr/>
            </a:pPr>
            <a:endParaRPr lang="en-US" sz="2400" dirty="0"/>
          </a:p>
          <a:p>
            <a:pPr marL="0" indent="0">
              <a:spcBef>
                <a:spcPts val="1200"/>
              </a:spcBef>
              <a:buNone/>
              <a:defRPr/>
            </a:pPr>
            <a:r>
              <a:rPr lang="en-US" sz="2400" dirty="0"/>
              <a:t>The digital imaging system takes a picture of the inside of your eye </a:t>
            </a:r>
            <a:r>
              <a:rPr lang="en-US" sz="2400" i="1" dirty="0"/>
              <a:t>and</a:t>
            </a:r>
            <a:r>
              <a:rPr lang="en-US" sz="2400" dirty="0"/>
              <a:t> helps your VSP network doctor detect and manage eye and health conditions like–glaucoma, diabetes, and macular degeneration. Finding retinal disorders early is critical to potentially preventing serious disease progression and even vision loss.</a:t>
            </a:r>
          </a:p>
          <a:p>
            <a:pPr marL="0" indent="0">
              <a:spcBef>
                <a:spcPts val="1200"/>
              </a:spcBef>
              <a:buNone/>
              <a:defRPr/>
            </a:pPr>
            <a:endParaRPr lang="en-US" altLang="en-US" sz="2400" dirty="0">
              <a:ea typeface="ＭＳ Ｐゴシック" pitchFamily="34" charset="-128"/>
            </a:endParaRPr>
          </a:p>
          <a:p>
            <a:pPr marL="0" indent="0">
              <a:spcBef>
                <a:spcPts val="1200"/>
              </a:spcBef>
              <a:buNone/>
              <a:defRPr/>
            </a:pPr>
            <a:r>
              <a:rPr lang="en-US" altLang="en-US" sz="2400" dirty="0">
                <a:ea typeface="ＭＳ Ｐゴシック" pitchFamily="34" charset="-128"/>
              </a:rPr>
              <a:t>Offered for a low copay of $39</a:t>
            </a:r>
          </a:p>
          <a:p>
            <a:endParaRPr lang="en-US" b="0" u="sng"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72418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err="1">
                <a:solidFill>
                  <a:schemeClr val="tx1"/>
                </a:solidFill>
                <a:effectLst/>
                <a:latin typeface="Arial" panose="020B0604020202020204" pitchFamily="34" charset="0"/>
                <a:ea typeface="+mn-ea"/>
                <a:cs typeface="+mn-cs"/>
              </a:rPr>
              <a:t>Eyeconic</a:t>
            </a:r>
            <a:r>
              <a:rPr lang="en-US" sz="2400" b="0" i="0" kern="1200" dirty="0">
                <a:solidFill>
                  <a:schemeClr val="tx1"/>
                </a:solidFill>
                <a:effectLst/>
                <a:latin typeface="Arial" panose="020B0604020202020204" pitchFamily="34" charset="0"/>
                <a:ea typeface="+mn-ea"/>
                <a:cs typeface="+mn-cs"/>
              </a:rPr>
              <a:t> is the only place where VSP members can shop online for contacts and eyewear with their VSP insurance in-network. </a:t>
            </a:r>
          </a:p>
          <a:p>
            <a:r>
              <a:rPr lang="en-US" sz="2400" b="1" i="0" kern="1200" dirty="0">
                <a:solidFill>
                  <a:schemeClr val="tx1"/>
                </a:solidFill>
                <a:effectLst/>
                <a:latin typeface="Arial" panose="020B0604020202020204" pitchFamily="34" charset="0"/>
                <a:ea typeface="+mn-ea"/>
                <a:cs typeface="+mn-cs"/>
              </a:rPr>
              <a:t> </a:t>
            </a:r>
            <a:endParaRPr lang="en-US" sz="2400" b="0" i="0" kern="1200" dirty="0">
              <a:solidFill>
                <a:schemeClr val="tx1"/>
              </a:solidFill>
              <a:effectLst/>
              <a:latin typeface="Arial" panose="020B0604020202020204" pitchFamily="34" charset="0"/>
              <a:ea typeface="+mn-ea"/>
              <a:cs typeface="+mn-cs"/>
            </a:endParaRPr>
          </a:p>
          <a:p>
            <a:r>
              <a:rPr lang="en-US" sz="2400" b="0" i="0" kern="1200" dirty="0">
                <a:solidFill>
                  <a:schemeClr val="tx1"/>
                </a:solidFill>
                <a:effectLst/>
                <a:latin typeface="Arial" panose="020B0604020202020204" pitchFamily="34" charset="0"/>
                <a:ea typeface="+mn-ea"/>
                <a:cs typeface="+mn-cs"/>
              </a:rPr>
              <a:t>As a VSP-owned company, Eyeconic seamlessly connects VSP vision benefits to a members’ account. By applying vision benefits, they see savings in real time.</a:t>
            </a:r>
          </a:p>
          <a:p>
            <a:r>
              <a:rPr lang="en-US" sz="2400" b="1" i="0" kern="1200" dirty="0">
                <a:solidFill>
                  <a:schemeClr val="tx1"/>
                </a:solidFill>
                <a:effectLst/>
                <a:latin typeface="Arial" panose="020B0604020202020204" pitchFamily="34" charset="0"/>
                <a:ea typeface="+mn-ea"/>
                <a:cs typeface="+mn-cs"/>
              </a:rPr>
              <a:t> </a:t>
            </a:r>
            <a:endParaRPr lang="en-US" sz="2400" b="0" i="0" kern="1200" dirty="0">
              <a:solidFill>
                <a:schemeClr val="tx1"/>
              </a:solidFill>
              <a:effectLst/>
              <a:latin typeface="Arial" panose="020B0604020202020204" pitchFamily="34" charset="0"/>
              <a:ea typeface="+mn-ea"/>
              <a:cs typeface="+mn-cs"/>
            </a:endParaRPr>
          </a:p>
          <a:p>
            <a:r>
              <a:rPr lang="en-US" sz="2400" b="0" i="0" kern="1200" dirty="0">
                <a:solidFill>
                  <a:schemeClr val="tx1"/>
                </a:solidFill>
                <a:effectLst/>
                <a:latin typeface="Arial" panose="020B0604020202020204" pitchFamily="34" charset="0"/>
                <a:ea typeface="+mn-ea"/>
                <a:cs typeface="+mn-cs"/>
              </a:rPr>
              <a:t>Save time and money on quality eyewear with a few easy clicks. </a:t>
            </a:r>
          </a:p>
          <a:p>
            <a:r>
              <a:rPr lang="en-US" sz="2400" b="0" i="0" kern="1200" dirty="0">
                <a:solidFill>
                  <a:schemeClr val="tx1"/>
                </a:solidFill>
                <a:effectLst/>
                <a:latin typeface="Arial" panose="020B0604020202020204" pitchFamily="34" charset="0"/>
                <a:ea typeface="+mn-ea"/>
                <a:cs typeface="+mn-cs"/>
              </a:rPr>
              <a:t>1. Connect  your vision insurance </a:t>
            </a:r>
          </a:p>
          <a:p>
            <a:r>
              <a:rPr lang="en-US" sz="2400" b="0" i="0" kern="1200" dirty="0">
                <a:solidFill>
                  <a:schemeClr val="tx1"/>
                </a:solidFill>
                <a:effectLst/>
                <a:latin typeface="Arial" panose="020B0604020202020204" pitchFamily="34" charset="0"/>
                <a:ea typeface="+mn-ea"/>
                <a:cs typeface="+mn-cs"/>
              </a:rPr>
              <a:t>2. Select your product </a:t>
            </a:r>
          </a:p>
          <a:p>
            <a:r>
              <a:rPr lang="en-US" sz="2400" b="0" i="0" kern="1200" dirty="0">
                <a:solidFill>
                  <a:schemeClr val="tx1"/>
                </a:solidFill>
                <a:effectLst/>
                <a:latin typeface="Arial" panose="020B0604020202020204" pitchFamily="34" charset="0"/>
                <a:ea typeface="+mn-ea"/>
                <a:cs typeface="+mn-cs"/>
              </a:rPr>
              <a:t>3. Upload your prescription or provide your doctors contact information and we’ll take care of the rest.</a:t>
            </a:r>
          </a:p>
          <a:p>
            <a:endParaRPr lang="en-US" sz="2400" b="0" i="0" kern="1200" dirty="0">
              <a:solidFill>
                <a:schemeClr val="tx1"/>
              </a:solidFill>
              <a:effectLst/>
              <a:latin typeface="Arial" panose="020B0604020202020204" pitchFamily="34" charset="0"/>
              <a:ea typeface="+mn-ea"/>
              <a:cs typeface="+mn-cs"/>
            </a:endParaRPr>
          </a:p>
          <a:p>
            <a:r>
              <a:rPr lang="en-US" sz="2400" b="0" i="0" kern="1200" dirty="0">
                <a:solidFill>
                  <a:schemeClr val="tx1"/>
                </a:solidFill>
                <a:effectLst/>
                <a:latin typeface="Arial" panose="020B0604020202020204" pitchFamily="34" charset="0"/>
                <a:ea typeface="+mn-ea"/>
                <a:cs typeface="+mn-cs"/>
              </a:rPr>
              <a:t>Eyeconic offers a variety of well-known name brands and contact lenses. Choose from over 35 eyewear brands and over 1600 styles.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3054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latin typeface="Arial" charset="0"/>
                <a:ea typeface="ＭＳ Ｐゴシック" charset="0"/>
                <a:cs typeface="ＭＳ Ｐゴシック" charset="0"/>
              </a:rPr>
              <a:t>As a VSP member, you get access to Exclusive Member Extras. We put our members first by providing exclusive special offers from leading industry brands, totaling more than </a:t>
            </a:r>
            <a:r>
              <a:rPr lang="en-US" sz="2400" b="1" dirty="0">
                <a:latin typeface="Arial" charset="0"/>
                <a:ea typeface="ＭＳ Ｐゴシック" charset="0"/>
                <a:cs typeface="ＭＳ Ｐゴシック" charset="0"/>
              </a:rPr>
              <a:t>$3,000 in savings</a:t>
            </a:r>
            <a:r>
              <a:rPr lang="en-US" sz="2400" dirty="0">
                <a:latin typeface="Arial" charset="0"/>
                <a:ea typeface="ＭＳ Ｐゴシック" charset="0"/>
                <a:cs typeface="ＭＳ Ｐゴシック" charset="0"/>
              </a:rPr>
              <a:t>. Discover great deals on glasses, sunglasses, contact lenses and more.</a:t>
            </a:r>
          </a:p>
          <a:p>
            <a:pPr marL="0" marR="0" lvl="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latin typeface="Arial" charset="0"/>
              <a:ea typeface="ＭＳ Ｐゴシック" charset="0"/>
              <a:cs typeface="ＭＳ Ｐゴシック" charset="0"/>
            </a:endParaRP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charset="0"/>
                <a:ea typeface="ＭＳ Ｐゴシック" charset="0"/>
                <a:cs typeface="ＭＳ Ｐゴシック" charset="0"/>
              </a:rPr>
              <a:t>Special deal on glasses – extra $20 on featured frame brands</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charset="0"/>
                <a:ea typeface="ＭＳ Ｐゴシック" charset="0"/>
                <a:cs typeface="ＭＳ Ｐゴシック" charset="0"/>
              </a:rPr>
              <a:t>Up to 40% off lens enhancements.  (Depending on the client’s MBS, the lens enhancement savings are either 25-25% or 35-40%.)</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charset="0"/>
                <a:ea typeface="ＭＳ Ｐゴシック" charset="0"/>
                <a:cs typeface="ＭＳ Ｐゴシック" charset="0"/>
              </a:rPr>
              <a:t>Save up to $50 on non-prescription sunglasses</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charset="0"/>
                <a:ea typeface="ＭＳ Ｐゴシック" charset="0"/>
                <a:cs typeface="ＭＳ Ｐゴシック" charset="0"/>
              </a:rPr>
              <a:t>Visit vsp.com to see additional savings on contacts, LASIK, diabetes care, hearing aids, and financing </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charset="0"/>
                <a:ea typeface="ＭＳ Ｐゴシック" charset="0"/>
                <a:cs typeface="ＭＳ Ｐゴシック" charset="0"/>
              </a:rPr>
              <a:t>Offers vary based on your benefit plan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1594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_Projects 2">
    <p:spTree>
      <p:nvGrpSpPr>
        <p:cNvPr id="1" name=""/>
        <p:cNvGrpSpPr/>
        <p:nvPr/>
      </p:nvGrpSpPr>
      <p:grpSpPr>
        <a:xfrm>
          <a:off x="0" y="0"/>
          <a:ext cx="0" cy="0"/>
          <a:chOff x="0" y="0"/>
          <a:chExt cx="0" cy="0"/>
        </a:xfrm>
      </p:grpSpPr>
      <p:sp>
        <p:nvSpPr>
          <p:cNvPr id="16" name="Picture Placeholder 13"/>
          <p:cNvSpPr>
            <a:spLocks noGrp="1"/>
          </p:cNvSpPr>
          <p:nvPr>
            <p:ph type="pic" sz="quarter" idx="19"/>
          </p:nvPr>
        </p:nvSpPr>
        <p:spPr>
          <a:xfrm>
            <a:off x="16993002" y="0"/>
            <a:ext cx="7384648" cy="13681982"/>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5" name="Title Placeholder 2">
            <a:extLst>
              <a:ext uri="{FF2B5EF4-FFF2-40B4-BE49-F238E27FC236}">
                <a16:creationId xmlns:a16="http://schemas.microsoft.com/office/drawing/2014/main" id="{3C04FB8C-68BF-374F-9B30-4D49BC7E9141}"/>
              </a:ext>
            </a:extLst>
          </p:cNvPr>
          <p:cNvSpPr>
            <a:spLocks noGrp="1"/>
          </p:cNvSpPr>
          <p:nvPr>
            <p:ph type="title"/>
          </p:nvPr>
        </p:nvSpPr>
        <p:spPr>
          <a:xfrm>
            <a:off x="1676400" y="0"/>
            <a:ext cx="13789025" cy="3486973"/>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45FF86-73A6-1144-B4BC-2D850CD1BAF6}"/>
              </a:ext>
            </a:extLst>
          </p:cNvPr>
          <p:cNvSpPr>
            <a:spLocks noGrp="1"/>
          </p:cNvSpPr>
          <p:nvPr>
            <p:ph sz="quarter" idx="20"/>
          </p:nvPr>
        </p:nvSpPr>
        <p:spPr>
          <a:xfrm>
            <a:off x="1676400" y="3790414"/>
            <a:ext cx="13789025" cy="3600986"/>
          </a:xfrm>
        </p:spPr>
        <p:txBody>
          <a:bodyPr>
            <a:noAutofit/>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9706262"/>
      </p:ext>
    </p:extLst>
  </p:cSld>
  <p:clrMapOvr>
    <a:masterClrMapping/>
  </p:clrMapOvr>
  <p:extLst>
    <p:ext uri="{DCECCB84-F9BA-43D5-87BE-67443E8EF086}">
      <p15:sldGuideLst xmlns:p15="http://schemas.microsoft.com/office/powerpoint/2012/main">
        <p15:guide id="1" orient="horz" pos="1440">
          <p15:clr>
            <a:srgbClr val="FBAE40"/>
          </p15:clr>
        </p15:guide>
        <p15:guide id="2" pos="69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D383AC-30FF-944A-AFF4-AD4B5B106134}"/>
              </a:ext>
            </a:extLst>
          </p:cNvPr>
          <p:cNvSpPr>
            <a:spLocks noGrp="1"/>
          </p:cNvSpPr>
          <p:nvPr>
            <p:ph type="pic" sz="quarter" idx="10"/>
          </p:nvPr>
        </p:nvSpPr>
        <p:spPr>
          <a:xfrm>
            <a:off x="0" y="0"/>
            <a:ext cx="24377650" cy="10515600"/>
          </a:xfrm>
        </p:spPr>
        <p:txBody>
          <a:bodyPr/>
          <a:lstStyle/>
          <a:p>
            <a:endParaRPr lang="en-US" dirty="0"/>
          </a:p>
        </p:txBody>
      </p:sp>
      <p:sp>
        <p:nvSpPr>
          <p:cNvPr id="2" name="Title 1">
            <a:extLst>
              <a:ext uri="{FF2B5EF4-FFF2-40B4-BE49-F238E27FC236}">
                <a16:creationId xmlns:a16="http://schemas.microsoft.com/office/drawing/2014/main" id="{1E0DDE73-368C-734A-A2C3-D8D6889A2C77}"/>
              </a:ext>
            </a:extLst>
          </p:cNvPr>
          <p:cNvSpPr>
            <a:spLocks noGrp="1"/>
          </p:cNvSpPr>
          <p:nvPr>
            <p:ph type="title" hasCustomPrompt="1"/>
          </p:nvPr>
        </p:nvSpPr>
        <p:spPr>
          <a:xfrm>
            <a:off x="2892426" y="2590800"/>
            <a:ext cx="8686800" cy="3486973"/>
          </a:xfrm>
        </p:spPr>
        <p:txBody>
          <a:bodyPr anchor="t" anchorCtr="0"/>
          <a:lstStyle>
            <a:lvl1pPr>
              <a:defRPr sz="8000">
                <a:solidFill>
                  <a:schemeClr val="bg1"/>
                </a:solidFill>
              </a:defRPr>
            </a:lvl1pPr>
          </a:lstStyle>
          <a:p>
            <a:r>
              <a:rPr lang="en-US" dirty="0"/>
              <a:t>PRESENTATION HEADLINE</a:t>
            </a:r>
            <a:br>
              <a:rPr lang="en-US" dirty="0"/>
            </a:br>
            <a:r>
              <a:rPr lang="en-US" dirty="0"/>
              <a:t>HERE</a:t>
            </a:r>
          </a:p>
        </p:txBody>
      </p:sp>
      <p:sp>
        <p:nvSpPr>
          <p:cNvPr id="6" name="Text Placeholder 5">
            <a:extLst>
              <a:ext uri="{FF2B5EF4-FFF2-40B4-BE49-F238E27FC236}">
                <a16:creationId xmlns:a16="http://schemas.microsoft.com/office/drawing/2014/main" id="{D245324E-D4B9-294C-9579-C7D39FF3788E}"/>
              </a:ext>
            </a:extLst>
          </p:cNvPr>
          <p:cNvSpPr>
            <a:spLocks noGrp="1"/>
          </p:cNvSpPr>
          <p:nvPr>
            <p:ph type="body" sz="quarter" idx="11" hasCustomPrompt="1"/>
          </p:nvPr>
        </p:nvSpPr>
        <p:spPr>
          <a:xfrm>
            <a:off x="2892426" y="11201400"/>
            <a:ext cx="8686800" cy="1981200"/>
          </a:xfrm>
        </p:spPr>
        <p:txBody>
          <a:bodyPr/>
          <a:lstStyle>
            <a:lvl1pPr marL="0" indent="0">
              <a:buNone/>
              <a:defRPr/>
            </a:lvl1pPr>
          </a:lstStyle>
          <a:p>
            <a:r>
              <a:rPr lang="en-US" sz="4800" dirty="0"/>
              <a:t>Presenter Name</a:t>
            </a:r>
          </a:p>
          <a:p>
            <a:r>
              <a:rPr lang="en-US" sz="4800" dirty="0"/>
              <a:t>Date</a:t>
            </a:r>
          </a:p>
        </p:txBody>
      </p:sp>
      <p:pic>
        <p:nvPicPr>
          <p:cNvPr id="9" name="Picture 8" descr="A close up of a sign&#10;&#10;Description automatically generated">
            <a:extLst>
              <a:ext uri="{FF2B5EF4-FFF2-40B4-BE49-F238E27FC236}">
                <a16:creationId xmlns:a16="http://schemas.microsoft.com/office/drawing/2014/main" id="{EB3E60BE-89A3-F846-9DCA-0CF2C3BB92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80225" y="10972800"/>
            <a:ext cx="3530237" cy="1752600"/>
          </a:xfrm>
          <a:prstGeom prst="rect">
            <a:avLst/>
          </a:prstGeom>
        </p:spPr>
      </p:pic>
    </p:spTree>
    <p:extLst>
      <p:ext uri="{BB962C8B-B14F-4D97-AF65-F5344CB8AC3E}">
        <p14:creationId xmlns:p14="http://schemas.microsoft.com/office/powerpoint/2010/main" val="331788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D383AC-30FF-944A-AFF4-AD4B5B106134}"/>
              </a:ext>
            </a:extLst>
          </p:cNvPr>
          <p:cNvSpPr>
            <a:spLocks noGrp="1"/>
          </p:cNvSpPr>
          <p:nvPr>
            <p:ph type="pic" sz="quarter" idx="10"/>
          </p:nvPr>
        </p:nvSpPr>
        <p:spPr>
          <a:xfrm>
            <a:off x="0" y="0"/>
            <a:ext cx="24377650" cy="10515600"/>
          </a:xfrm>
        </p:spPr>
        <p:txBody>
          <a:bodyPr/>
          <a:lstStyle/>
          <a:p>
            <a:endParaRPr lang="en-US" dirty="0"/>
          </a:p>
        </p:txBody>
      </p:sp>
      <p:sp>
        <p:nvSpPr>
          <p:cNvPr id="2" name="Title 1">
            <a:extLst>
              <a:ext uri="{FF2B5EF4-FFF2-40B4-BE49-F238E27FC236}">
                <a16:creationId xmlns:a16="http://schemas.microsoft.com/office/drawing/2014/main" id="{1E0DDE73-368C-734A-A2C3-D8D6889A2C77}"/>
              </a:ext>
            </a:extLst>
          </p:cNvPr>
          <p:cNvSpPr>
            <a:spLocks noGrp="1"/>
          </p:cNvSpPr>
          <p:nvPr>
            <p:ph type="title" hasCustomPrompt="1"/>
          </p:nvPr>
        </p:nvSpPr>
        <p:spPr>
          <a:xfrm>
            <a:off x="2892426" y="2590800"/>
            <a:ext cx="8686800" cy="3486973"/>
          </a:xfrm>
        </p:spPr>
        <p:txBody>
          <a:bodyPr anchor="t" anchorCtr="0"/>
          <a:lstStyle>
            <a:lvl1pPr>
              <a:defRPr sz="8000">
                <a:solidFill>
                  <a:schemeClr val="bg1"/>
                </a:solidFill>
              </a:defRPr>
            </a:lvl1pPr>
          </a:lstStyle>
          <a:p>
            <a:r>
              <a:rPr lang="en-US" dirty="0"/>
              <a:t>PRESENTATION HEADLINE</a:t>
            </a:r>
            <a:br>
              <a:rPr lang="en-US" dirty="0"/>
            </a:br>
            <a:r>
              <a:rPr lang="en-US" dirty="0"/>
              <a:t>HERE</a:t>
            </a:r>
          </a:p>
        </p:txBody>
      </p:sp>
      <p:sp>
        <p:nvSpPr>
          <p:cNvPr id="6" name="Text Placeholder 5">
            <a:extLst>
              <a:ext uri="{FF2B5EF4-FFF2-40B4-BE49-F238E27FC236}">
                <a16:creationId xmlns:a16="http://schemas.microsoft.com/office/drawing/2014/main" id="{D245324E-D4B9-294C-9579-C7D39FF3788E}"/>
              </a:ext>
            </a:extLst>
          </p:cNvPr>
          <p:cNvSpPr>
            <a:spLocks noGrp="1"/>
          </p:cNvSpPr>
          <p:nvPr>
            <p:ph type="body" sz="quarter" idx="11" hasCustomPrompt="1"/>
          </p:nvPr>
        </p:nvSpPr>
        <p:spPr>
          <a:xfrm>
            <a:off x="2892426" y="11201400"/>
            <a:ext cx="8686800" cy="1981200"/>
          </a:xfrm>
        </p:spPr>
        <p:txBody>
          <a:bodyPr/>
          <a:lstStyle>
            <a:lvl1pPr marL="0" indent="0">
              <a:buNone/>
              <a:defRPr/>
            </a:lvl1pPr>
          </a:lstStyle>
          <a:p>
            <a:r>
              <a:rPr lang="en-US" sz="4800" dirty="0"/>
              <a:t>Presenter Name</a:t>
            </a:r>
          </a:p>
          <a:p>
            <a:r>
              <a:rPr lang="en-US" sz="4800" dirty="0"/>
              <a:t>Date</a:t>
            </a:r>
          </a:p>
        </p:txBody>
      </p:sp>
    </p:spTree>
    <p:extLst>
      <p:ext uri="{BB962C8B-B14F-4D97-AF65-F5344CB8AC3E}">
        <p14:creationId xmlns:p14="http://schemas.microsoft.com/office/powerpoint/2010/main" val="410189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rojects 2">
    <p:bg>
      <p:bgPr>
        <a:solidFill>
          <a:srgbClr val="00B0F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4" name="Text Placeholder 3">
            <a:extLst>
              <a:ext uri="{FF2B5EF4-FFF2-40B4-BE49-F238E27FC236}">
                <a16:creationId xmlns:a16="http://schemas.microsoft.com/office/drawing/2014/main" id="{34667074-D6A5-284F-AC0B-16F4A85B27D4}"/>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rgbClr val="000000"/>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236918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Projects 2">
    <p:bg>
      <p:bgPr>
        <a:solidFill>
          <a:srgbClr val="F5822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4" name="Text Placeholder 3">
            <a:extLst>
              <a:ext uri="{FF2B5EF4-FFF2-40B4-BE49-F238E27FC236}">
                <a16:creationId xmlns:a16="http://schemas.microsoft.com/office/drawing/2014/main" id="{4AF08B6B-9F46-1540-B5A4-3B9604FF9E68}"/>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rgbClr val="000000"/>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174408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Projects 2">
    <p:bg>
      <p:bgPr>
        <a:solidFill>
          <a:srgbClr val="9FCC3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6" name="Text Placeholder 3">
            <a:extLst>
              <a:ext uri="{FF2B5EF4-FFF2-40B4-BE49-F238E27FC236}">
                <a16:creationId xmlns:a16="http://schemas.microsoft.com/office/drawing/2014/main" id="{EB42CF14-A558-9E4E-9CC8-C910FFA97274}"/>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rgbClr val="000000"/>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155523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Projects 2">
    <p:bg>
      <p:bgPr>
        <a:solidFill>
          <a:srgbClr val="0070C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4" name="Text Placeholder 3">
            <a:extLst>
              <a:ext uri="{FF2B5EF4-FFF2-40B4-BE49-F238E27FC236}">
                <a16:creationId xmlns:a16="http://schemas.microsoft.com/office/drawing/2014/main" id="{23B57F1C-B8C5-8E4B-8C6C-E0840951D01A}"/>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chemeClr val="bg1"/>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299302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Projects 2">
    <p:bg>
      <p:bgPr>
        <a:solidFill>
          <a:srgbClr val="00304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4" name="Text Placeholder 3">
            <a:extLst>
              <a:ext uri="{FF2B5EF4-FFF2-40B4-BE49-F238E27FC236}">
                <a16:creationId xmlns:a16="http://schemas.microsoft.com/office/drawing/2014/main" id="{11587A82-CC41-F140-933E-120574D7A0C7}"/>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chemeClr val="bg1"/>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374460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Projects 2">
    <p:bg>
      <p:bgPr>
        <a:solidFill>
          <a:srgbClr val="FFD20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948C7E-FE5D-9842-A35D-738A28519F0C}"/>
              </a:ext>
            </a:extLst>
          </p:cNvPr>
          <p:cNvSpPr>
            <a:spLocks noGrp="1"/>
          </p:cNvSpPr>
          <p:nvPr>
            <p:ph type="pic" sz="quarter" idx="21"/>
          </p:nvPr>
        </p:nvSpPr>
        <p:spPr>
          <a:xfrm>
            <a:off x="11744325" y="0"/>
            <a:ext cx="12633325" cy="13716000"/>
          </a:xfrm>
          <a:solidFill>
            <a:schemeClr val="accent2">
              <a:lumMod val="20000"/>
              <a:lumOff val="80000"/>
            </a:schemeClr>
          </a:solidFill>
        </p:spPr>
        <p:txBody>
          <a:bodyPr/>
          <a:lstStyle/>
          <a:p>
            <a:r>
              <a:rPr lang="en-US" dirty="0"/>
              <a:t>Click icon to add picture</a:t>
            </a:r>
          </a:p>
        </p:txBody>
      </p:sp>
      <p:sp>
        <p:nvSpPr>
          <p:cNvPr id="4" name="Text Placeholder 3">
            <a:extLst>
              <a:ext uri="{FF2B5EF4-FFF2-40B4-BE49-F238E27FC236}">
                <a16:creationId xmlns:a16="http://schemas.microsoft.com/office/drawing/2014/main" id="{B95E7EBF-F5D0-9F4A-8BFA-3C7D03475240}"/>
              </a:ext>
            </a:extLst>
          </p:cNvPr>
          <p:cNvSpPr>
            <a:spLocks noGrp="1"/>
          </p:cNvSpPr>
          <p:nvPr>
            <p:ph type="body" sz="quarter" idx="22" hasCustomPrompt="1"/>
          </p:nvPr>
        </p:nvSpPr>
        <p:spPr>
          <a:xfrm>
            <a:off x="2595563" y="0"/>
            <a:ext cx="8696325" cy="13716000"/>
          </a:xfrm>
        </p:spPr>
        <p:txBody>
          <a:bodyPr anchor="ctr" anchorCtr="0">
            <a:noAutofit/>
          </a:bodyPr>
          <a:lstStyle>
            <a:lvl1pPr marL="0" indent="0">
              <a:buNone/>
              <a:defRPr sz="6000" b="1" i="0" cap="all" spc="200" baseline="0">
                <a:solidFill>
                  <a:srgbClr val="000000"/>
                </a:solidFill>
                <a:latin typeface="Arial Bold"/>
                <a:cs typeface="Arial" panose="020B0604020202020204" pitchFamily="34" charset="0"/>
              </a:defRPr>
            </a:lvl1pPr>
            <a:lvl2pPr marL="914217" indent="0">
              <a:buNone/>
              <a:defRPr sz="6000" b="1" i="0" cap="all" baseline="0">
                <a:solidFill>
                  <a:schemeClr val="bg1"/>
                </a:solidFill>
                <a:latin typeface="Arial Black" panose="020B0604020202020204" pitchFamily="34" charset="0"/>
                <a:cs typeface="Arial Black" panose="020B0604020202020204" pitchFamily="34" charset="0"/>
              </a:defRPr>
            </a:lvl2pPr>
            <a:lvl3pPr marL="1828434" indent="0">
              <a:buNone/>
              <a:defRPr sz="6000" b="1" i="0" cap="all" baseline="0">
                <a:solidFill>
                  <a:schemeClr val="bg1"/>
                </a:solidFill>
                <a:latin typeface="Arial Black" panose="020B0604020202020204" pitchFamily="34" charset="0"/>
                <a:cs typeface="Arial Black" panose="020B0604020202020204" pitchFamily="34" charset="0"/>
              </a:defRPr>
            </a:lvl3pPr>
            <a:lvl4pPr marL="2742651" indent="0">
              <a:buNone/>
              <a:defRPr sz="6000" b="1" i="0" cap="all" baseline="0">
                <a:solidFill>
                  <a:schemeClr val="bg1"/>
                </a:solidFill>
                <a:latin typeface="Arial Black" panose="020B0604020202020204" pitchFamily="34" charset="0"/>
                <a:cs typeface="Arial Black" panose="020B0604020202020204" pitchFamily="34" charset="0"/>
              </a:defRPr>
            </a:lvl4pPr>
            <a:lvl5pPr marL="3656868" indent="0">
              <a:buNone/>
              <a:defRPr sz="6000" b="1" i="0" cap="all" baseline="0">
                <a:solidFill>
                  <a:schemeClr val="bg1"/>
                </a:solidFill>
                <a:latin typeface="Arial Black" panose="020B0604020202020204" pitchFamily="34" charset="0"/>
                <a:cs typeface="Arial Black" panose="020B0604020202020204" pitchFamily="34" charset="0"/>
              </a:defRPr>
            </a:lvl5pPr>
          </a:lstStyle>
          <a:p>
            <a:pPr lvl="0"/>
            <a:r>
              <a:rPr lang="en-US" dirty="0"/>
              <a:t>Section slide headline</a:t>
            </a:r>
          </a:p>
        </p:txBody>
      </p:sp>
    </p:spTree>
    <p:extLst>
      <p:ext uri="{BB962C8B-B14F-4D97-AF65-F5344CB8AC3E}">
        <p14:creationId xmlns:p14="http://schemas.microsoft.com/office/powerpoint/2010/main" val="417157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Projects 2">
    <p:spTree>
      <p:nvGrpSpPr>
        <p:cNvPr id="1" name=""/>
        <p:cNvGrpSpPr/>
        <p:nvPr/>
      </p:nvGrpSpPr>
      <p:grpSpPr>
        <a:xfrm>
          <a:off x="0" y="0"/>
          <a:ext cx="0" cy="0"/>
          <a:chOff x="0" y="0"/>
          <a:chExt cx="0" cy="0"/>
        </a:xfrm>
      </p:grpSpPr>
      <p:sp>
        <p:nvSpPr>
          <p:cNvPr id="16" name="Picture Placeholder 13"/>
          <p:cNvSpPr>
            <a:spLocks noGrp="1"/>
          </p:cNvSpPr>
          <p:nvPr>
            <p:ph type="pic" sz="quarter" idx="19"/>
          </p:nvPr>
        </p:nvSpPr>
        <p:spPr>
          <a:xfrm>
            <a:off x="0" y="0"/>
            <a:ext cx="7384648" cy="137160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9" name="Title Placeholder 2">
            <a:extLst>
              <a:ext uri="{FF2B5EF4-FFF2-40B4-BE49-F238E27FC236}">
                <a16:creationId xmlns:a16="http://schemas.microsoft.com/office/drawing/2014/main" id="{30F7C173-A861-C744-A768-5792CE942F54}"/>
              </a:ext>
            </a:extLst>
          </p:cNvPr>
          <p:cNvSpPr>
            <a:spLocks noGrp="1"/>
          </p:cNvSpPr>
          <p:nvPr>
            <p:ph type="title"/>
          </p:nvPr>
        </p:nvSpPr>
        <p:spPr>
          <a:xfrm>
            <a:off x="8836024" y="0"/>
            <a:ext cx="13865225" cy="3486973"/>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ADAA3A-5DA5-2B4E-A221-D4D709D836AC}"/>
              </a:ext>
            </a:extLst>
          </p:cNvPr>
          <p:cNvSpPr>
            <a:spLocks noGrp="1"/>
          </p:cNvSpPr>
          <p:nvPr>
            <p:ph sz="quarter" idx="21"/>
          </p:nvPr>
        </p:nvSpPr>
        <p:spPr>
          <a:xfrm>
            <a:off x="8836025" y="3810000"/>
            <a:ext cx="13865225" cy="3600986"/>
          </a:xfrm>
        </p:spPr>
        <p:txBody>
          <a:bodyPr>
            <a:noAutofit/>
          </a:bodyPr>
          <a:lstStyle>
            <a:lvl1pPr>
              <a:lnSpc>
                <a:spcPct val="100000"/>
              </a:lnSpc>
              <a:spcAft>
                <a:spcPts val="1200"/>
              </a:spcAft>
              <a:defRPr b="0" baseline="0"/>
            </a:lvl1pPr>
            <a:lvl2pPr>
              <a:lnSpc>
                <a:spcPct val="100000"/>
              </a:lnSpc>
              <a:spcAft>
                <a:spcPts val="1200"/>
              </a:spcAft>
              <a:defRPr baseline="0"/>
            </a:lvl2pPr>
            <a:lvl3pPr>
              <a:lnSpc>
                <a:spcPct val="100000"/>
              </a:lnSpc>
              <a:spcAft>
                <a:spcPts val="1200"/>
              </a:spcAft>
              <a:defRPr baseline="0"/>
            </a:lvl3pPr>
            <a:lvl4pPr>
              <a:lnSpc>
                <a:spcPct val="100000"/>
              </a:lnSpc>
              <a:spcAft>
                <a:spcPts val="1200"/>
              </a:spcAft>
              <a:defRPr baseline="0"/>
            </a:lvl4pPr>
            <a:lvl5pPr>
              <a:lnSpc>
                <a:spcPct val="100000"/>
              </a:lnSpc>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4747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Projects 2">
    <p:spTree>
      <p:nvGrpSpPr>
        <p:cNvPr id="1" name=""/>
        <p:cNvGrpSpPr/>
        <p:nvPr/>
      </p:nvGrpSpPr>
      <p:grpSpPr>
        <a:xfrm>
          <a:off x="0" y="0"/>
          <a:ext cx="0" cy="0"/>
          <a:chOff x="0" y="0"/>
          <a:chExt cx="0" cy="0"/>
        </a:xfrm>
      </p:grpSpPr>
      <p:sp>
        <p:nvSpPr>
          <p:cNvPr id="16" name="Picture Placeholder 13"/>
          <p:cNvSpPr>
            <a:spLocks noGrp="1"/>
          </p:cNvSpPr>
          <p:nvPr>
            <p:ph type="pic" sz="quarter" idx="19"/>
          </p:nvPr>
        </p:nvSpPr>
        <p:spPr>
          <a:xfrm>
            <a:off x="0" y="0"/>
            <a:ext cx="7384648" cy="137160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9" name="Title Placeholder 2">
            <a:extLst>
              <a:ext uri="{FF2B5EF4-FFF2-40B4-BE49-F238E27FC236}">
                <a16:creationId xmlns:a16="http://schemas.microsoft.com/office/drawing/2014/main" id="{30F7C173-A861-C744-A768-5792CE942F54}"/>
              </a:ext>
            </a:extLst>
          </p:cNvPr>
          <p:cNvSpPr>
            <a:spLocks noGrp="1"/>
          </p:cNvSpPr>
          <p:nvPr>
            <p:ph type="title"/>
          </p:nvPr>
        </p:nvSpPr>
        <p:spPr>
          <a:xfrm>
            <a:off x="8836024" y="0"/>
            <a:ext cx="13865225" cy="3486973"/>
          </a:xfrm>
          <a:prstGeom prst="rect">
            <a:avLst/>
          </a:prstGeom>
        </p:spPr>
        <p:txBody>
          <a:bodyPr vert="horz" lIns="91440" tIns="45720" rIns="91440" bIns="45720" rtlCol="0" anchor="ctr" anchorCtr="0">
            <a:noAutofit/>
          </a:bodyPr>
          <a:lstStyle>
            <a:lvl1pPr>
              <a:defRPr>
                <a:solidFill>
                  <a:srgbClr val="00B0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ADAA3A-5DA5-2B4E-A221-D4D709D836AC}"/>
              </a:ext>
            </a:extLst>
          </p:cNvPr>
          <p:cNvSpPr>
            <a:spLocks noGrp="1"/>
          </p:cNvSpPr>
          <p:nvPr>
            <p:ph sz="quarter" idx="21"/>
          </p:nvPr>
        </p:nvSpPr>
        <p:spPr>
          <a:xfrm>
            <a:off x="8836026" y="3810000"/>
            <a:ext cx="6705599" cy="3600986"/>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B0317A1-8CFF-3F48-8190-A1D95DD923D5}"/>
              </a:ext>
            </a:extLst>
          </p:cNvPr>
          <p:cNvSpPr>
            <a:spLocks noGrp="1"/>
          </p:cNvSpPr>
          <p:nvPr>
            <p:ph sz="quarter" idx="22"/>
          </p:nvPr>
        </p:nvSpPr>
        <p:spPr>
          <a:xfrm>
            <a:off x="15998826" y="3810000"/>
            <a:ext cx="6705599" cy="3600986"/>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449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261BA-AD5C-4248-9ABB-63AA6A6674F9}"/>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itle Placeholder 2">
            <a:extLst>
              <a:ext uri="{FF2B5EF4-FFF2-40B4-BE49-F238E27FC236}">
                <a16:creationId xmlns:a16="http://schemas.microsoft.com/office/drawing/2014/main" id="{64A895D0-1ABC-3346-993D-D79B0856F7A7}"/>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C5A81E4-2992-2041-A188-29E5DB0E0F2F}"/>
              </a:ext>
            </a:extLst>
          </p:cNvPr>
          <p:cNvSpPr>
            <a:spLocks noGrp="1"/>
          </p:cNvSpPr>
          <p:nvPr>
            <p:ph sz="quarter" idx="10"/>
          </p:nvPr>
        </p:nvSpPr>
        <p:spPr>
          <a:xfrm>
            <a:off x="1676400" y="3810000"/>
            <a:ext cx="21024850" cy="3600986"/>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B995270-A487-4617-8AAF-7A0F197FD899}"/>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54550366"/>
      </p:ext>
    </p:extLst>
  </p:cSld>
  <p:clrMapOvr>
    <a:masterClrMapping/>
  </p:clrMapOvr>
  <p:extLst>
    <p:ext uri="{DCECCB84-F9BA-43D5-87BE-67443E8EF086}">
      <p15:sldGuideLst xmlns:p15="http://schemas.microsoft.com/office/powerpoint/2012/main">
        <p15:guide id="1" orient="horz" pos="24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0"/>
            <a:ext cx="11649042" cy="137160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8" name="Title Placeholder 2">
            <a:extLst>
              <a:ext uri="{FF2B5EF4-FFF2-40B4-BE49-F238E27FC236}">
                <a16:creationId xmlns:a16="http://schemas.microsoft.com/office/drawing/2014/main" id="{51937383-780B-E34E-A8EA-BD0325749E4C}"/>
              </a:ext>
            </a:extLst>
          </p:cNvPr>
          <p:cNvSpPr>
            <a:spLocks noGrp="1"/>
          </p:cNvSpPr>
          <p:nvPr>
            <p:ph type="title"/>
          </p:nvPr>
        </p:nvSpPr>
        <p:spPr>
          <a:xfrm>
            <a:off x="12417424" y="0"/>
            <a:ext cx="11201401" cy="3486973"/>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888AF758-C558-6D48-B838-8FF1374536FD}"/>
              </a:ext>
            </a:extLst>
          </p:cNvPr>
          <p:cNvSpPr>
            <a:spLocks noGrp="1"/>
          </p:cNvSpPr>
          <p:nvPr>
            <p:ph sz="quarter" idx="21"/>
          </p:nvPr>
        </p:nvSpPr>
        <p:spPr>
          <a:xfrm>
            <a:off x="12417426" y="3790414"/>
            <a:ext cx="11201400" cy="3600986"/>
          </a:xfrm>
        </p:spPr>
        <p:txBody>
          <a:bodyPr>
            <a:noAutofit/>
          </a:bodyPr>
          <a:lstStyle>
            <a:lvl1pPr>
              <a:lnSpc>
                <a:spcPct val="100000"/>
              </a:lnSpc>
              <a:spcAft>
                <a:spcPts val="1200"/>
              </a:spcAft>
              <a:defRPr b="0" baseline="0"/>
            </a:lvl1pPr>
            <a:lvl2pPr>
              <a:lnSpc>
                <a:spcPct val="100000"/>
              </a:lnSpc>
              <a:spcAft>
                <a:spcPts val="1200"/>
              </a:spcAft>
              <a:defRPr baseline="0"/>
            </a:lvl2pPr>
            <a:lvl3pPr>
              <a:lnSpc>
                <a:spcPct val="100000"/>
              </a:lnSpc>
              <a:spcAft>
                <a:spcPts val="1200"/>
              </a:spcAft>
              <a:defRPr baseline="0"/>
            </a:lvl3pPr>
            <a:lvl4pPr>
              <a:lnSpc>
                <a:spcPct val="100000"/>
              </a:lnSpc>
              <a:spcAft>
                <a:spcPts val="1200"/>
              </a:spcAft>
              <a:defRPr baseline="0"/>
            </a:lvl4pPr>
            <a:lvl5pPr>
              <a:lnSpc>
                <a:spcPct val="100000"/>
              </a:lnSpc>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38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2728608" y="0"/>
            <a:ext cx="11649042" cy="137160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Title Placeholder 2">
            <a:extLst>
              <a:ext uri="{FF2B5EF4-FFF2-40B4-BE49-F238E27FC236}">
                <a16:creationId xmlns:a16="http://schemas.microsoft.com/office/drawing/2014/main" id="{AB28048D-92A2-464B-B31C-030861AC4524}"/>
              </a:ext>
            </a:extLst>
          </p:cNvPr>
          <p:cNvSpPr>
            <a:spLocks noGrp="1"/>
          </p:cNvSpPr>
          <p:nvPr>
            <p:ph type="title"/>
          </p:nvPr>
        </p:nvSpPr>
        <p:spPr>
          <a:xfrm>
            <a:off x="1676401" y="0"/>
            <a:ext cx="11052208" cy="3486973"/>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6B2179C0-6D2D-164E-BE90-CD0097FFA980}"/>
              </a:ext>
            </a:extLst>
          </p:cNvPr>
          <p:cNvSpPr>
            <a:spLocks noGrp="1"/>
          </p:cNvSpPr>
          <p:nvPr>
            <p:ph sz="quarter" idx="21"/>
          </p:nvPr>
        </p:nvSpPr>
        <p:spPr>
          <a:xfrm>
            <a:off x="1676400" y="3810000"/>
            <a:ext cx="11052207" cy="3600986"/>
          </a:xfrm>
        </p:spPr>
        <p:txBody>
          <a:bodyPr>
            <a:noAutofit/>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2951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2728608" y="0"/>
            <a:ext cx="11649042" cy="137160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9" name="Content Placeholder 2">
            <a:extLst>
              <a:ext uri="{FF2B5EF4-FFF2-40B4-BE49-F238E27FC236}">
                <a16:creationId xmlns:a16="http://schemas.microsoft.com/office/drawing/2014/main" id="{F361DF72-8E70-C446-A8FA-2ED9146A16FC}"/>
              </a:ext>
            </a:extLst>
          </p:cNvPr>
          <p:cNvSpPr>
            <a:spLocks noGrp="1"/>
          </p:cNvSpPr>
          <p:nvPr>
            <p:ph sz="quarter" idx="21"/>
          </p:nvPr>
        </p:nvSpPr>
        <p:spPr>
          <a:xfrm>
            <a:off x="1676400" y="3487738"/>
            <a:ext cx="9674225" cy="830997"/>
          </a:xfrm>
        </p:spPr>
        <p:txBody>
          <a:bodyPr/>
          <a:lstStyle>
            <a:lvl1pPr marL="0" indent="0">
              <a:lnSpc>
                <a:spcPct val="100000"/>
              </a:lnSpc>
              <a:buNone/>
              <a:defRPr spc="0" baseline="0"/>
            </a:lvl1pPr>
            <a:lvl2pPr marL="914217"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Edit Master text styles</a:t>
            </a:r>
          </a:p>
        </p:txBody>
      </p:sp>
      <p:sp>
        <p:nvSpPr>
          <p:cNvPr id="3" name="Content Placeholder 2">
            <a:extLst>
              <a:ext uri="{FF2B5EF4-FFF2-40B4-BE49-F238E27FC236}">
                <a16:creationId xmlns:a16="http://schemas.microsoft.com/office/drawing/2014/main" id="{071C6C3D-2337-854D-86B7-D19B9F4DA409}"/>
              </a:ext>
            </a:extLst>
          </p:cNvPr>
          <p:cNvSpPr>
            <a:spLocks noGrp="1"/>
          </p:cNvSpPr>
          <p:nvPr>
            <p:ph sz="quarter" idx="24"/>
          </p:nvPr>
        </p:nvSpPr>
        <p:spPr>
          <a:xfrm>
            <a:off x="1676400" y="2133600"/>
            <a:ext cx="9674225" cy="830997"/>
          </a:xfrm>
        </p:spPr>
        <p:txBody>
          <a:bodyPr/>
          <a:lstStyle>
            <a:lvl1pPr marL="0" indent="0">
              <a:buNone/>
              <a:defRPr b="1" spc="0" baseline="0">
                <a:solidFill>
                  <a:srgbClr val="00B0F0"/>
                </a:solidFill>
              </a:defRPr>
            </a:lvl1pPr>
            <a:lvl2pPr marL="914217" indent="0">
              <a:buNone/>
              <a:defRPr b="1"/>
            </a:lvl2pPr>
            <a:lvl3pPr marL="1828434" indent="0">
              <a:buNone/>
              <a:defRPr b="1"/>
            </a:lvl3pPr>
            <a:lvl4pPr marL="2742651" indent="0">
              <a:buNone/>
              <a:defRPr b="1"/>
            </a:lvl4pPr>
            <a:lvl5pPr marL="3656868" indent="0">
              <a:buNone/>
              <a:defRPr b="1"/>
            </a:lvl5pPr>
          </a:lstStyle>
          <a:p>
            <a:pPr lvl="0"/>
            <a:r>
              <a:rPr lang="en-US"/>
              <a:t>Edit Master text styles</a:t>
            </a:r>
          </a:p>
        </p:txBody>
      </p:sp>
      <p:sp>
        <p:nvSpPr>
          <p:cNvPr id="11" name="Content Placeholder 2">
            <a:extLst>
              <a:ext uri="{FF2B5EF4-FFF2-40B4-BE49-F238E27FC236}">
                <a16:creationId xmlns:a16="http://schemas.microsoft.com/office/drawing/2014/main" id="{EF753ED2-1399-CA4B-9114-22B3F90832DD}"/>
              </a:ext>
            </a:extLst>
          </p:cNvPr>
          <p:cNvSpPr>
            <a:spLocks noGrp="1"/>
          </p:cNvSpPr>
          <p:nvPr>
            <p:ph sz="quarter" idx="25"/>
          </p:nvPr>
        </p:nvSpPr>
        <p:spPr>
          <a:xfrm>
            <a:off x="1676400" y="7228466"/>
            <a:ext cx="9674225" cy="830997"/>
          </a:xfrm>
        </p:spPr>
        <p:txBody>
          <a:bodyPr/>
          <a:lstStyle>
            <a:lvl1pPr marL="0" indent="0">
              <a:lnSpc>
                <a:spcPct val="100000"/>
              </a:lnSpc>
              <a:buNone/>
              <a:defRPr spc="0" baseline="0"/>
            </a:lvl1pPr>
            <a:lvl2pPr marL="914217"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Edit Master text styles</a:t>
            </a:r>
          </a:p>
        </p:txBody>
      </p:sp>
      <p:sp>
        <p:nvSpPr>
          <p:cNvPr id="12" name="Content Placeholder 2">
            <a:extLst>
              <a:ext uri="{FF2B5EF4-FFF2-40B4-BE49-F238E27FC236}">
                <a16:creationId xmlns:a16="http://schemas.microsoft.com/office/drawing/2014/main" id="{3F3370F0-EA70-EA44-A3F8-D2B57B957DFA}"/>
              </a:ext>
            </a:extLst>
          </p:cNvPr>
          <p:cNvSpPr>
            <a:spLocks noGrp="1"/>
          </p:cNvSpPr>
          <p:nvPr>
            <p:ph sz="quarter" idx="26"/>
          </p:nvPr>
        </p:nvSpPr>
        <p:spPr>
          <a:xfrm>
            <a:off x="1676400" y="5874328"/>
            <a:ext cx="9674225" cy="830997"/>
          </a:xfrm>
        </p:spPr>
        <p:txBody>
          <a:bodyPr/>
          <a:lstStyle>
            <a:lvl1pPr marL="0" indent="0">
              <a:buNone/>
              <a:defRPr b="1" spc="0" baseline="0">
                <a:solidFill>
                  <a:srgbClr val="00B0F0"/>
                </a:solidFill>
              </a:defRPr>
            </a:lvl1pPr>
            <a:lvl2pPr marL="914217" indent="0">
              <a:buNone/>
              <a:defRPr b="1"/>
            </a:lvl2pPr>
            <a:lvl3pPr marL="1828434" indent="0">
              <a:buNone/>
              <a:defRPr b="1"/>
            </a:lvl3pPr>
            <a:lvl4pPr marL="2742651" indent="0">
              <a:buNone/>
              <a:defRPr b="1"/>
            </a:lvl4pPr>
            <a:lvl5pPr marL="3656868" indent="0">
              <a:buNone/>
              <a:defRPr b="1"/>
            </a:lvl5pPr>
          </a:lstStyle>
          <a:p>
            <a:pPr lvl="0"/>
            <a:r>
              <a:rPr lang="en-US"/>
              <a:t>Edit Master text styles</a:t>
            </a:r>
          </a:p>
        </p:txBody>
      </p:sp>
      <p:sp>
        <p:nvSpPr>
          <p:cNvPr id="13" name="Content Placeholder 2">
            <a:extLst>
              <a:ext uri="{FF2B5EF4-FFF2-40B4-BE49-F238E27FC236}">
                <a16:creationId xmlns:a16="http://schemas.microsoft.com/office/drawing/2014/main" id="{75A06051-CE36-5649-B6CE-D255B15030A5}"/>
              </a:ext>
            </a:extLst>
          </p:cNvPr>
          <p:cNvSpPr>
            <a:spLocks noGrp="1"/>
          </p:cNvSpPr>
          <p:nvPr>
            <p:ph sz="quarter" idx="27"/>
          </p:nvPr>
        </p:nvSpPr>
        <p:spPr>
          <a:xfrm>
            <a:off x="1676400" y="10996902"/>
            <a:ext cx="9674225" cy="830997"/>
          </a:xfrm>
        </p:spPr>
        <p:txBody>
          <a:bodyPr/>
          <a:lstStyle>
            <a:lvl1pPr marL="0" indent="0">
              <a:lnSpc>
                <a:spcPct val="100000"/>
              </a:lnSpc>
              <a:buNone/>
              <a:defRPr spc="0" baseline="0"/>
            </a:lvl1pPr>
            <a:lvl2pPr marL="914217"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Edit Master text styles</a:t>
            </a:r>
          </a:p>
        </p:txBody>
      </p:sp>
      <p:sp>
        <p:nvSpPr>
          <p:cNvPr id="14" name="Content Placeholder 2">
            <a:extLst>
              <a:ext uri="{FF2B5EF4-FFF2-40B4-BE49-F238E27FC236}">
                <a16:creationId xmlns:a16="http://schemas.microsoft.com/office/drawing/2014/main" id="{7FE7A4BF-992E-5241-86D0-DF5DD33E0CEB}"/>
              </a:ext>
            </a:extLst>
          </p:cNvPr>
          <p:cNvSpPr>
            <a:spLocks noGrp="1"/>
          </p:cNvSpPr>
          <p:nvPr>
            <p:ph sz="quarter" idx="28"/>
          </p:nvPr>
        </p:nvSpPr>
        <p:spPr>
          <a:xfrm>
            <a:off x="1676400" y="9642764"/>
            <a:ext cx="9674225" cy="830997"/>
          </a:xfrm>
        </p:spPr>
        <p:txBody>
          <a:bodyPr/>
          <a:lstStyle>
            <a:lvl1pPr marL="0" indent="0">
              <a:buNone/>
              <a:defRPr b="1" spc="0" baseline="0">
                <a:solidFill>
                  <a:srgbClr val="00B0F0"/>
                </a:solidFill>
              </a:defRPr>
            </a:lvl1pPr>
            <a:lvl2pPr marL="914217" indent="0">
              <a:buNone/>
              <a:defRPr b="1"/>
            </a:lvl2pPr>
            <a:lvl3pPr marL="1828434" indent="0">
              <a:buNone/>
              <a:defRPr b="1"/>
            </a:lvl3pPr>
            <a:lvl4pPr marL="2742651" indent="0">
              <a:buNone/>
              <a:defRPr b="1"/>
            </a:lvl4pPr>
            <a:lvl5pPr marL="3656868" indent="0">
              <a:buNone/>
              <a:defRPr b="1"/>
            </a:lvl5pPr>
          </a:lstStyle>
          <a:p>
            <a:pPr lvl="0"/>
            <a:r>
              <a:rPr lang="en-US"/>
              <a:t>Edit Master text styles</a:t>
            </a:r>
          </a:p>
        </p:txBody>
      </p:sp>
    </p:spTree>
    <p:extLst>
      <p:ext uri="{BB962C8B-B14F-4D97-AF65-F5344CB8AC3E}">
        <p14:creationId xmlns:p14="http://schemas.microsoft.com/office/powerpoint/2010/main" val="217412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rtners of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66B858-C4D3-C74F-8CCB-B4CBFF9B38CF}"/>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Picture Placeholder 13"/>
          <p:cNvSpPr>
            <a:spLocks noGrp="1"/>
          </p:cNvSpPr>
          <p:nvPr>
            <p:ph type="pic" sz="quarter" idx="20"/>
          </p:nvPr>
        </p:nvSpPr>
        <p:spPr>
          <a:xfrm>
            <a:off x="7686117" y="3827585"/>
            <a:ext cx="3542376" cy="3396100"/>
          </a:xfrm>
          <a:prstGeom prst="rect">
            <a:avLst/>
          </a:prstGeom>
          <a:effectLst/>
        </p:spPr>
        <p:txBody>
          <a:bodyPr>
            <a:noAutofit/>
          </a:bodyPr>
          <a:lstStyle>
            <a:lvl1pPr marL="0" indent="0">
              <a:buNone/>
              <a:defRPr sz="23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13"/>
          <p:cNvSpPr>
            <a:spLocks noGrp="1"/>
          </p:cNvSpPr>
          <p:nvPr>
            <p:ph type="pic" sz="quarter" idx="21"/>
          </p:nvPr>
        </p:nvSpPr>
        <p:spPr>
          <a:xfrm>
            <a:off x="2359025" y="3827585"/>
            <a:ext cx="3542376" cy="3396100"/>
          </a:xfrm>
          <a:prstGeom prst="rect">
            <a:avLst/>
          </a:prstGeom>
          <a:effectLst/>
        </p:spPr>
        <p:txBody>
          <a:bodyPr>
            <a:noAutofit/>
          </a:bodyPr>
          <a:lstStyle>
            <a:lvl1pPr marL="0" indent="0">
              <a:buNone/>
              <a:defRPr sz="23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13"/>
          <p:cNvSpPr>
            <a:spLocks noGrp="1"/>
          </p:cNvSpPr>
          <p:nvPr>
            <p:ph type="pic" sz="quarter" idx="18"/>
          </p:nvPr>
        </p:nvSpPr>
        <p:spPr>
          <a:xfrm>
            <a:off x="18338878" y="3827585"/>
            <a:ext cx="3542376" cy="3396100"/>
          </a:xfrm>
          <a:prstGeom prst="rect">
            <a:avLst/>
          </a:prstGeom>
          <a:effectLst/>
        </p:spPr>
        <p:txBody>
          <a:bodyPr>
            <a:noAutofit/>
          </a:bodyPr>
          <a:lstStyle>
            <a:lvl1pPr marL="0" indent="0">
              <a:buNone/>
              <a:defRPr sz="23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13"/>
          <p:cNvSpPr>
            <a:spLocks noGrp="1"/>
          </p:cNvSpPr>
          <p:nvPr>
            <p:ph type="pic" sz="quarter" idx="19"/>
          </p:nvPr>
        </p:nvSpPr>
        <p:spPr>
          <a:xfrm>
            <a:off x="13012499" y="3827585"/>
            <a:ext cx="3542376" cy="3396100"/>
          </a:xfrm>
          <a:prstGeom prst="rect">
            <a:avLst/>
          </a:prstGeom>
          <a:effectLst/>
        </p:spPr>
        <p:txBody>
          <a:bodyPr>
            <a:noAutofit/>
          </a:bodyPr>
          <a:lstStyle>
            <a:lvl1pPr marL="0" indent="0">
              <a:buNone/>
              <a:defRPr sz="23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156E6E39-8BF9-F140-BA0D-193473C9CE79}"/>
              </a:ext>
            </a:extLst>
          </p:cNvPr>
          <p:cNvSpPr>
            <a:spLocks noGrp="1"/>
          </p:cNvSpPr>
          <p:nvPr>
            <p:ph type="title"/>
          </p:nvPr>
        </p:nvSpPr>
        <p:spPr/>
        <p:txBody>
          <a:bodyPr>
            <a:noAutofit/>
          </a:bodyPr>
          <a:lstStyle>
            <a:lvl1pPr algn="ctr">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D2EDB696-2198-A64C-ADE0-67E5D345FC8E}"/>
              </a:ext>
            </a:extLst>
          </p:cNvPr>
          <p:cNvSpPr>
            <a:spLocks noGrp="1"/>
          </p:cNvSpPr>
          <p:nvPr>
            <p:ph sz="quarter" idx="22"/>
          </p:nvPr>
        </p:nvSpPr>
        <p:spPr>
          <a:xfrm>
            <a:off x="2359341" y="7772400"/>
            <a:ext cx="3543504" cy="3197011"/>
          </a:xfrm>
        </p:spPr>
        <p:txBody>
          <a:bodyPr>
            <a:noAutofit/>
          </a:bodyPr>
          <a:lstStyle>
            <a:lvl1pPr marL="11113" indent="0" algn="ctr">
              <a:lnSpc>
                <a:spcPct val="100000"/>
              </a:lnSpc>
              <a:buNone/>
              <a:tabLst/>
              <a:defRPr sz="4000"/>
            </a:lvl1pPr>
            <a:lvl2pPr marL="11113" indent="0" algn="ctr">
              <a:lnSpc>
                <a:spcPct val="100000"/>
              </a:lnSpc>
              <a:buNone/>
              <a:tabLst/>
              <a:defRPr sz="4000"/>
            </a:lvl2pPr>
            <a:lvl3pPr marL="11113" indent="0" algn="ctr">
              <a:lnSpc>
                <a:spcPct val="100000"/>
              </a:lnSpc>
              <a:buNone/>
              <a:tabLst/>
              <a:defRPr sz="4000"/>
            </a:lvl3pPr>
            <a:lvl4pPr marL="11113" indent="0" algn="ctr">
              <a:lnSpc>
                <a:spcPct val="100000"/>
              </a:lnSpc>
              <a:buNone/>
              <a:tabLst/>
              <a:defRPr sz="4000"/>
            </a:lvl4pPr>
            <a:lvl5pPr marL="11113" indent="0" algn="ctr">
              <a:lnSpc>
                <a:spcPct val="100000"/>
              </a:lnSpc>
              <a:buNone/>
              <a:tabLst/>
              <a:defRPr sz="4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7FC996A-A9DD-1F4B-96F6-48D06F1E1FA9}"/>
              </a:ext>
            </a:extLst>
          </p:cNvPr>
          <p:cNvSpPr>
            <a:spLocks noGrp="1"/>
          </p:cNvSpPr>
          <p:nvPr>
            <p:ph sz="quarter" idx="23"/>
          </p:nvPr>
        </p:nvSpPr>
        <p:spPr>
          <a:xfrm>
            <a:off x="7686433" y="7772400"/>
            <a:ext cx="3543504" cy="3197011"/>
          </a:xfrm>
        </p:spPr>
        <p:txBody>
          <a:bodyPr>
            <a:noAutofit/>
          </a:bodyPr>
          <a:lstStyle>
            <a:lvl1pPr marL="11113" indent="0" algn="ctr">
              <a:lnSpc>
                <a:spcPct val="100000"/>
              </a:lnSpc>
              <a:buNone/>
              <a:tabLst/>
              <a:defRPr sz="4000"/>
            </a:lvl1pPr>
            <a:lvl2pPr marL="11113" indent="0" algn="ctr">
              <a:lnSpc>
                <a:spcPct val="100000"/>
              </a:lnSpc>
              <a:buNone/>
              <a:tabLst/>
              <a:defRPr sz="4000"/>
            </a:lvl2pPr>
            <a:lvl3pPr marL="11113" indent="0" algn="ctr">
              <a:lnSpc>
                <a:spcPct val="100000"/>
              </a:lnSpc>
              <a:buNone/>
              <a:tabLst/>
              <a:defRPr sz="4000"/>
            </a:lvl3pPr>
            <a:lvl4pPr marL="11113" indent="0" algn="ctr">
              <a:lnSpc>
                <a:spcPct val="100000"/>
              </a:lnSpc>
              <a:buNone/>
              <a:tabLst/>
              <a:defRPr sz="4000"/>
            </a:lvl4pPr>
            <a:lvl5pPr marL="11113" indent="0" algn="ctr">
              <a:lnSpc>
                <a:spcPct val="100000"/>
              </a:lnSpc>
              <a:buNone/>
              <a:tabLst/>
              <a:defRPr sz="4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41271C35-2270-2B4C-A3DC-2B5D0CEEB63E}"/>
              </a:ext>
            </a:extLst>
          </p:cNvPr>
          <p:cNvSpPr>
            <a:spLocks noGrp="1"/>
          </p:cNvSpPr>
          <p:nvPr>
            <p:ph sz="quarter" idx="24"/>
          </p:nvPr>
        </p:nvSpPr>
        <p:spPr>
          <a:xfrm>
            <a:off x="13012815" y="7772400"/>
            <a:ext cx="3543504" cy="3197011"/>
          </a:xfrm>
        </p:spPr>
        <p:txBody>
          <a:bodyPr>
            <a:noAutofit/>
          </a:bodyPr>
          <a:lstStyle>
            <a:lvl1pPr marL="11113" indent="0" algn="ctr">
              <a:lnSpc>
                <a:spcPct val="100000"/>
              </a:lnSpc>
              <a:buNone/>
              <a:tabLst/>
              <a:defRPr sz="4000"/>
            </a:lvl1pPr>
            <a:lvl2pPr marL="11113" indent="0" algn="ctr">
              <a:lnSpc>
                <a:spcPct val="100000"/>
              </a:lnSpc>
              <a:buNone/>
              <a:tabLst/>
              <a:defRPr sz="4000"/>
            </a:lvl2pPr>
            <a:lvl3pPr marL="11113" indent="0" algn="ctr">
              <a:lnSpc>
                <a:spcPct val="100000"/>
              </a:lnSpc>
              <a:buNone/>
              <a:tabLst/>
              <a:defRPr sz="4000"/>
            </a:lvl3pPr>
            <a:lvl4pPr marL="11113" indent="0" algn="ctr">
              <a:lnSpc>
                <a:spcPct val="100000"/>
              </a:lnSpc>
              <a:buNone/>
              <a:tabLst/>
              <a:defRPr sz="4000"/>
            </a:lvl4pPr>
            <a:lvl5pPr marL="11113" indent="0" algn="ctr">
              <a:lnSpc>
                <a:spcPct val="100000"/>
              </a:lnSpc>
              <a:buNone/>
              <a:tabLst/>
              <a:defRPr sz="4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53B4A99A-09A2-E94C-861D-2210CC45A3E3}"/>
              </a:ext>
            </a:extLst>
          </p:cNvPr>
          <p:cNvSpPr>
            <a:spLocks noGrp="1"/>
          </p:cNvSpPr>
          <p:nvPr>
            <p:ph sz="quarter" idx="25"/>
          </p:nvPr>
        </p:nvSpPr>
        <p:spPr>
          <a:xfrm>
            <a:off x="18339194" y="7772400"/>
            <a:ext cx="3543504" cy="3197011"/>
          </a:xfrm>
        </p:spPr>
        <p:txBody>
          <a:bodyPr>
            <a:noAutofit/>
          </a:bodyPr>
          <a:lstStyle>
            <a:lvl1pPr marL="11113" indent="0" algn="ctr">
              <a:lnSpc>
                <a:spcPct val="100000"/>
              </a:lnSpc>
              <a:buNone/>
              <a:tabLst/>
              <a:defRPr sz="4000"/>
            </a:lvl1pPr>
            <a:lvl2pPr marL="11113" indent="0" algn="ctr">
              <a:lnSpc>
                <a:spcPct val="100000"/>
              </a:lnSpc>
              <a:buNone/>
              <a:tabLst/>
              <a:defRPr sz="4000"/>
            </a:lvl2pPr>
            <a:lvl3pPr marL="11113" indent="0" algn="ctr">
              <a:lnSpc>
                <a:spcPct val="100000"/>
              </a:lnSpc>
              <a:buNone/>
              <a:tabLst/>
              <a:defRPr sz="4000"/>
            </a:lvl3pPr>
            <a:lvl4pPr marL="11113" indent="0" algn="ctr">
              <a:lnSpc>
                <a:spcPct val="100000"/>
              </a:lnSpc>
              <a:buNone/>
              <a:tabLst/>
              <a:defRPr sz="4000"/>
            </a:lvl4pPr>
            <a:lvl5pPr marL="11113" indent="0" algn="ctr">
              <a:lnSpc>
                <a:spcPct val="100000"/>
              </a:lnSpc>
              <a:buNone/>
              <a:tabLst/>
              <a:defRPr sz="4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2342C08B-0EDA-48FD-B009-E0456810D00C}"/>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907185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jects 2">
    <p:bg>
      <p:bgPr>
        <a:solidFill>
          <a:srgbClr val="00B0F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D688A3C-2E8A-9241-860B-8A296DDD77CB}"/>
              </a:ext>
            </a:extLst>
          </p:cNvPr>
          <p:cNvSpPr/>
          <p:nvPr/>
        </p:nvSpPr>
        <p:spPr>
          <a:xfrm>
            <a:off x="1676400"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B37814FA-9F28-9644-A912-B85E2B594DE5}"/>
              </a:ext>
            </a:extLst>
          </p:cNvPr>
          <p:cNvSpPr>
            <a:spLocks noGrp="1"/>
          </p:cNvSpPr>
          <p:nvPr>
            <p:ph type="title"/>
          </p:nvPr>
        </p:nvSpPr>
        <p:spPr>
          <a:noFill/>
        </p:spPr>
        <p:txBody>
          <a:bodyPr>
            <a:noAutofit/>
          </a:bodyPr>
          <a:lstStyle>
            <a:lvl1pPr algn="ctr">
              <a:defRPr>
                <a:solidFill>
                  <a:srgbClr val="000000"/>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71ED9DC5-4CB3-9241-94C2-FCF5CA5707F7}"/>
              </a:ext>
            </a:extLst>
          </p:cNvPr>
          <p:cNvSpPr>
            <a:spLocks noGrp="1"/>
          </p:cNvSpPr>
          <p:nvPr>
            <p:ph type="body" sz="quarter" idx="10"/>
          </p:nvPr>
        </p:nvSpPr>
        <p:spPr>
          <a:xfrm>
            <a:off x="1676398" y="7651996"/>
            <a:ext cx="4514129" cy="156966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3" name="Rounded Rectangle 12">
            <a:extLst>
              <a:ext uri="{FF2B5EF4-FFF2-40B4-BE49-F238E27FC236}">
                <a16:creationId xmlns:a16="http://schemas.microsoft.com/office/drawing/2014/main" id="{442BEA89-9F21-7840-9A48-96ECABED61DD}"/>
              </a:ext>
            </a:extLst>
          </p:cNvPr>
          <p:cNvSpPr/>
          <p:nvPr/>
        </p:nvSpPr>
        <p:spPr>
          <a:xfrm>
            <a:off x="7199854"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ounded Rectangle 13">
            <a:extLst>
              <a:ext uri="{FF2B5EF4-FFF2-40B4-BE49-F238E27FC236}">
                <a16:creationId xmlns:a16="http://schemas.microsoft.com/office/drawing/2014/main" id="{72C0862D-2837-5D4E-952F-A345FFD08FA1}"/>
              </a:ext>
            </a:extLst>
          </p:cNvPr>
          <p:cNvSpPr/>
          <p:nvPr/>
        </p:nvSpPr>
        <p:spPr>
          <a:xfrm>
            <a:off x="12723308"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Rounded Rectangle 14">
            <a:extLst>
              <a:ext uri="{FF2B5EF4-FFF2-40B4-BE49-F238E27FC236}">
                <a16:creationId xmlns:a16="http://schemas.microsoft.com/office/drawing/2014/main" id="{30F6EF49-3EB5-7C47-9601-3B61F2691337}"/>
              </a:ext>
            </a:extLst>
          </p:cNvPr>
          <p:cNvSpPr/>
          <p:nvPr/>
        </p:nvSpPr>
        <p:spPr>
          <a:xfrm>
            <a:off x="18246761"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 Placeholder 11">
            <a:extLst>
              <a:ext uri="{FF2B5EF4-FFF2-40B4-BE49-F238E27FC236}">
                <a16:creationId xmlns:a16="http://schemas.microsoft.com/office/drawing/2014/main" id="{EE0A9A2D-1045-6B4F-952B-C1D4A2DE6DDE}"/>
              </a:ext>
            </a:extLst>
          </p:cNvPr>
          <p:cNvSpPr>
            <a:spLocks noGrp="1"/>
          </p:cNvSpPr>
          <p:nvPr>
            <p:ph type="body" sz="quarter" idx="11"/>
          </p:nvPr>
        </p:nvSpPr>
        <p:spPr>
          <a:xfrm>
            <a:off x="7199852" y="7651996"/>
            <a:ext cx="4514131" cy="156966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7" name="Text Placeholder 11">
            <a:extLst>
              <a:ext uri="{FF2B5EF4-FFF2-40B4-BE49-F238E27FC236}">
                <a16:creationId xmlns:a16="http://schemas.microsoft.com/office/drawing/2014/main" id="{FEA4FE22-6D57-8B42-BB7A-5B855B87E0C5}"/>
              </a:ext>
            </a:extLst>
          </p:cNvPr>
          <p:cNvSpPr>
            <a:spLocks noGrp="1"/>
          </p:cNvSpPr>
          <p:nvPr>
            <p:ph type="body" sz="quarter" idx="12"/>
          </p:nvPr>
        </p:nvSpPr>
        <p:spPr>
          <a:xfrm>
            <a:off x="12723305" y="7651996"/>
            <a:ext cx="4514133" cy="156966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8" name="Text Placeholder 11">
            <a:extLst>
              <a:ext uri="{FF2B5EF4-FFF2-40B4-BE49-F238E27FC236}">
                <a16:creationId xmlns:a16="http://schemas.microsoft.com/office/drawing/2014/main" id="{C808CFA5-ADE1-3941-A095-F2F78F62CFA6}"/>
              </a:ext>
            </a:extLst>
          </p:cNvPr>
          <p:cNvSpPr>
            <a:spLocks noGrp="1"/>
          </p:cNvSpPr>
          <p:nvPr>
            <p:ph type="body" sz="quarter" idx="13"/>
          </p:nvPr>
        </p:nvSpPr>
        <p:spPr>
          <a:xfrm>
            <a:off x="18246758" y="7651996"/>
            <a:ext cx="4454491" cy="156966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1" name="Content Placeholder 3">
            <a:extLst>
              <a:ext uri="{FF2B5EF4-FFF2-40B4-BE49-F238E27FC236}">
                <a16:creationId xmlns:a16="http://schemas.microsoft.com/office/drawing/2014/main" id="{335F960D-E44E-8542-821D-FDB8D90CA961}"/>
              </a:ext>
            </a:extLst>
          </p:cNvPr>
          <p:cNvSpPr>
            <a:spLocks noGrp="1"/>
          </p:cNvSpPr>
          <p:nvPr>
            <p:ph sz="quarter" idx="16"/>
          </p:nvPr>
        </p:nvSpPr>
        <p:spPr>
          <a:xfrm>
            <a:off x="0" y="2674203"/>
            <a:ext cx="24377650" cy="830997"/>
          </a:xfrm>
        </p:spPr>
        <p:txBody>
          <a:bodyPr>
            <a:noAutofit/>
          </a:bodyPr>
          <a:lstStyle>
            <a:lvl1pPr marL="0" indent="0" algn="ctr">
              <a:buNone/>
              <a:defRPr sz="4800">
                <a:solidFill>
                  <a:srgbClr val="000000"/>
                </a:solidFill>
              </a:defRPr>
            </a:lvl1pPr>
            <a:lvl2pPr marL="914217" indent="0" algn="ctr">
              <a:buNone/>
              <a:defRPr sz="4800"/>
            </a:lvl2pPr>
            <a:lvl3pPr marL="1828434" indent="0" algn="ctr">
              <a:buNone/>
              <a:defRPr sz="4800"/>
            </a:lvl3pPr>
            <a:lvl4pPr marL="2742651" indent="0" algn="ctr">
              <a:buNone/>
              <a:defRPr sz="4800"/>
            </a:lvl4pPr>
            <a:lvl5pPr marL="3656868" indent="0" algn="ctr">
              <a:buNone/>
              <a:defRPr sz="4800"/>
            </a:lvl5pPr>
          </a:lstStyle>
          <a:p>
            <a:pPr lvl="0"/>
            <a:r>
              <a:rPr lang="en-US"/>
              <a:t>Edit Master text styles</a:t>
            </a:r>
          </a:p>
        </p:txBody>
      </p:sp>
      <p:sp>
        <p:nvSpPr>
          <p:cNvPr id="19" name="Rounded Rectangle 8">
            <a:extLst>
              <a:ext uri="{FF2B5EF4-FFF2-40B4-BE49-F238E27FC236}">
                <a16:creationId xmlns:a16="http://schemas.microsoft.com/office/drawing/2014/main" id="{F465C969-AB88-43FC-AC4D-B40C34EF11D4}"/>
              </a:ext>
            </a:extLst>
          </p:cNvPr>
          <p:cNvSpPr/>
          <p:nvPr userDrawn="1"/>
        </p:nvSpPr>
        <p:spPr>
          <a:xfrm>
            <a:off x="1676400"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Rounded Rectangle 12">
            <a:extLst>
              <a:ext uri="{FF2B5EF4-FFF2-40B4-BE49-F238E27FC236}">
                <a16:creationId xmlns:a16="http://schemas.microsoft.com/office/drawing/2014/main" id="{F8A3920A-5165-42BB-B616-FD962AE6B7E8}"/>
              </a:ext>
            </a:extLst>
          </p:cNvPr>
          <p:cNvSpPr/>
          <p:nvPr userDrawn="1"/>
        </p:nvSpPr>
        <p:spPr>
          <a:xfrm>
            <a:off x="7199854"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1" name="Rounded Rectangle 13">
            <a:extLst>
              <a:ext uri="{FF2B5EF4-FFF2-40B4-BE49-F238E27FC236}">
                <a16:creationId xmlns:a16="http://schemas.microsoft.com/office/drawing/2014/main" id="{A25E3375-9AC2-4FB4-88DA-75247DC1D373}"/>
              </a:ext>
            </a:extLst>
          </p:cNvPr>
          <p:cNvSpPr/>
          <p:nvPr userDrawn="1"/>
        </p:nvSpPr>
        <p:spPr>
          <a:xfrm>
            <a:off x="12723308"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Rounded Rectangle 14">
            <a:extLst>
              <a:ext uri="{FF2B5EF4-FFF2-40B4-BE49-F238E27FC236}">
                <a16:creationId xmlns:a16="http://schemas.microsoft.com/office/drawing/2014/main" id="{C45A42AA-CEC5-4E9E-B268-E80FC35D84F9}"/>
              </a:ext>
            </a:extLst>
          </p:cNvPr>
          <p:cNvSpPr/>
          <p:nvPr userDrawn="1"/>
        </p:nvSpPr>
        <p:spPr>
          <a:xfrm>
            <a:off x="18246761" y="4148252"/>
            <a:ext cx="4514130"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358377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Projects 2">
    <p:bg>
      <p:bgPr>
        <a:solidFill>
          <a:srgbClr val="00B0F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D688A3C-2E8A-9241-860B-8A296DDD77CB}"/>
              </a:ext>
            </a:extLst>
          </p:cNvPr>
          <p:cNvSpPr/>
          <p:nvPr/>
        </p:nvSpPr>
        <p:spPr>
          <a:xfrm>
            <a:off x="1676400"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B37814FA-9F28-9644-A912-B85E2B594DE5}"/>
              </a:ext>
            </a:extLst>
          </p:cNvPr>
          <p:cNvSpPr>
            <a:spLocks noGrp="1"/>
          </p:cNvSpPr>
          <p:nvPr>
            <p:ph type="title"/>
          </p:nvPr>
        </p:nvSpPr>
        <p:spPr>
          <a:noFill/>
        </p:spPr>
        <p:txBody>
          <a:bodyPr>
            <a:noAutofit/>
          </a:bodyPr>
          <a:lstStyle>
            <a:lvl1pPr algn="ctr">
              <a:defRPr>
                <a:solidFill>
                  <a:srgbClr val="00000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71ED9DC5-4CB3-9241-94C2-FCF5CA5707F7}"/>
              </a:ext>
            </a:extLst>
          </p:cNvPr>
          <p:cNvSpPr>
            <a:spLocks noGrp="1"/>
          </p:cNvSpPr>
          <p:nvPr>
            <p:ph type="body" sz="quarter" idx="10"/>
          </p:nvPr>
        </p:nvSpPr>
        <p:spPr>
          <a:xfrm>
            <a:off x="1683289" y="7010400"/>
            <a:ext cx="6381430" cy="1569660"/>
          </a:xfrm>
        </p:spPr>
        <p:txBody>
          <a:bodyPr lIns="274320" rIns="27432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3" name="Rounded Rectangle 12">
            <a:extLst>
              <a:ext uri="{FF2B5EF4-FFF2-40B4-BE49-F238E27FC236}">
                <a16:creationId xmlns:a16="http://schemas.microsoft.com/office/drawing/2014/main" id="{442BEA89-9F21-7840-9A48-96ECABED61DD}"/>
              </a:ext>
            </a:extLst>
          </p:cNvPr>
          <p:cNvSpPr/>
          <p:nvPr/>
        </p:nvSpPr>
        <p:spPr>
          <a:xfrm>
            <a:off x="9003975"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ounded Rectangle 13">
            <a:extLst>
              <a:ext uri="{FF2B5EF4-FFF2-40B4-BE49-F238E27FC236}">
                <a16:creationId xmlns:a16="http://schemas.microsoft.com/office/drawing/2014/main" id="{72C0862D-2837-5D4E-952F-A345FFD08FA1}"/>
              </a:ext>
            </a:extLst>
          </p:cNvPr>
          <p:cNvSpPr/>
          <p:nvPr/>
        </p:nvSpPr>
        <p:spPr>
          <a:xfrm>
            <a:off x="16331549"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 Placeholder 11">
            <a:extLst>
              <a:ext uri="{FF2B5EF4-FFF2-40B4-BE49-F238E27FC236}">
                <a16:creationId xmlns:a16="http://schemas.microsoft.com/office/drawing/2014/main" id="{EE0A9A2D-1045-6B4F-952B-C1D4A2DE6DDE}"/>
              </a:ext>
            </a:extLst>
          </p:cNvPr>
          <p:cNvSpPr>
            <a:spLocks noGrp="1"/>
          </p:cNvSpPr>
          <p:nvPr>
            <p:ph type="body" sz="quarter" idx="11"/>
          </p:nvPr>
        </p:nvSpPr>
        <p:spPr>
          <a:xfrm>
            <a:off x="9003974" y="7010400"/>
            <a:ext cx="6388320" cy="1569660"/>
          </a:xfrm>
        </p:spPr>
        <p:txBody>
          <a:bodyPr lIns="274320" rIns="27432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7" name="Text Placeholder 11">
            <a:extLst>
              <a:ext uri="{FF2B5EF4-FFF2-40B4-BE49-F238E27FC236}">
                <a16:creationId xmlns:a16="http://schemas.microsoft.com/office/drawing/2014/main" id="{FEA4FE22-6D57-8B42-BB7A-5B855B87E0C5}"/>
              </a:ext>
            </a:extLst>
          </p:cNvPr>
          <p:cNvSpPr>
            <a:spLocks noGrp="1"/>
          </p:cNvSpPr>
          <p:nvPr>
            <p:ph type="body" sz="quarter" idx="12"/>
          </p:nvPr>
        </p:nvSpPr>
        <p:spPr>
          <a:xfrm>
            <a:off x="16331548" y="7010400"/>
            <a:ext cx="6369702" cy="1569660"/>
          </a:xfrm>
        </p:spPr>
        <p:txBody>
          <a:bodyPr lIns="274320" rIns="27432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0" name="Content Placeholder 3">
            <a:extLst>
              <a:ext uri="{FF2B5EF4-FFF2-40B4-BE49-F238E27FC236}">
                <a16:creationId xmlns:a16="http://schemas.microsoft.com/office/drawing/2014/main" id="{B1BA3E71-2733-CC48-A6B3-2D635B1E523A}"/>
              </a:ext>
            </a:extLst>
          </p:cNvPr>
          <p:cNvSpPr>
            <a:spLocks noGrp="1"/>
          </p:cNvSpPr>
          <p:nvPr>
            <p:ph sz="quarter" idx="16"/>
          </p:nvPr>
        </p:nvSpPr>
        <p:spPr>
          <a:xfrm>
            <a:off x="0" y="2674203"/>
            <a:ext cx="24377650" cy="830997"/>
          </a:xfrm>
        </p:spPr>
        <p:txBody>
          <a:bodyPr>
            <a:noAutofit/>
          </a:bodyPr>
          <a:lstStyle>
            <a:lvl1pPr marL="0" indent="0" algn="ctr">
              <a:buNone/>
              <a:defRPr sz="4800">
                <a:solidFill>
                  <a:srgbClr val="000000"/>
                </a:solidFill>
              </a:defRPr>
            </a:lvl1pPr>
            <a:lvl2pPr marL="914217" indent="0" algn="ctr">
              <a:buNone/>
              <a:defRPr sz="4800"/>
            </a:lvl2pPr>
            <a:lvl3pPr marL="1828434" indent="0" algn="ctr">
              <a:buNone/>
              <a:defRPr sz="4800"/>
            </a:lvl3pPr>
            <a:lvl4pPr marL="2742651" indent="0" algn="ctr">
              <a:buNone/>
              <a:defRPr sz="4800"/>
            </a:lvl4pPr>
            <a:lvl5pPr marL="3656868" indent="0" algn="ctr">
              <a:buNone/>
              <a:defRPr sz="4800"/>
            </a:lvl5pPr>
          </a:lstStyle>
          <a:p>
            <a:pPr lvl="0"/>
            <a:r>
              <a:rPr lang="en-US"/>
              <a:t>Edit Master text styles</a:t>
            </a:r>
          </a:p>
        </p:txBody>
      </p:sp>
      <p:sp>
        <p:nvSpPr>
          <p:cNvPr id="11" name="Rounded Rectangle 8">
            <a:extLst>
              <a:ext uri="{FF2B5EF4-FFF2-40B4-BE49-F238E27FC236}">
                <a16:creationId xmlns:a16="http://schemas.microsoft.com/office/drawing/2014/main" id="{9BEE45A6-62C6-4840-A75C-A7B4498BBC72}"/>
              </a:ext>
            </a:extLst>
          </p:cNvPr>
          <p:cNvSpPr/>
          <p:nvPr userDrawn="1"/>
        </p:nvSpPr>
        <p:spPr>
          <a:xfrm>
            <a:off x="1676400"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Rounded Rectangle 12">
            <a:extLst>
              <a:ext uri="{FF2B5EF4-FFF2-40B4-BE49-F238E27FC236}">
                <a16:creationId xmlns:a16="http://schemas.microsoft.com/office/drawing/2014/main" id="{CAF626DE-A49C-406C-B747-69BAB74D8E11}"/>
              </a:ext>
            </a:extLst>
          </p:cNvPr>
          <p:cNvSpPr/>
          <p:nvPr userDrawn="1"/>
        </p:nvSpPr>
        <p:spPr>
          <a:xfrm>
            <a:off x="9003975"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Rounded Rectangle 13">
            <a:extLst>
              <a:ext uri="{FF2B5EF4-FFF2-40B4-BE49-F238E27FC236}">
                <a16:creationId xmlns:a16="http://schemas.microsoft.com/office/drawing/2014/main" id="{791F9D84-39B6-4E1E-AF2E-89B1F2D46B28}"/>
              </a:ext>
            </a:extLst>
          </p:cNvPr>
          <p:cNvSpPr/>
          <p:nvPr userDrawn="1"/>
        </p:nvSpPr>
        <p:spPr>
          <a:xfrm>
            <a:off x="16331549" y="4148252"/>
            <a:ext cx="638831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3885278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Projects 2">
    <p:bg>
      <p:bgPr>
        <a:solidFill>
          <a:srgbClr val="00B0F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D688A3C-2E8A-9241-860B-8A296DDD77CB}"/>
              </a:ext>
            </a:extLst>
          </p:cNvPr>
          <p:cNvSpPr/>
          <p:nvPr/>
        </p:nvSpPr>
        <p:spPr>
          <a:xfrm>
            <a:off x="1676400" y="4148252"/>
            <a:ext cx="977386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B37814FA-9F28-9644-A912-B85E2B594DE5}"/>
              </a:ext>
            </a:extLst>
          </p:cNvPr>
          <p:cNvSpPr>
            <a:spLocks noGrp="1"/>
          </p:cNvSpPr>
          <p:nvPr>
            <p:ph type="title"/>
          </p:nvPr>
        </p:nvSpPr>
        <p:spPr>
          <a:noFill/>
        </p:spPr>
        <p:txBody>
          <a:bodyPr>
            <a:noAutofit/>
          </a:bodyPr>
          <a:lstStyle>
            <a:lvl1pPr algn="ctr">
              <a:defRPr>
                <a:solidFill>
                  <a:srgbClr val="00000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71ED9DC5-4CB3-9241-94C2-FCF5CA5707F7}"/>
              </a:ext>
            </a:extLst>
          </p:cNvPr>
          <p:cNvSpPr>
            <a:spLocks noGrp="1"/>
          </p:cNvSpPr>
          <p:nvPr>
            <p:ph type="body" sz="quarter" idx="10"/>
          </p:nvPr>
        </p:nvSpPr>
        <p:spPr>
          <a:xfrm>
            <a:off x="1683289" y="7010400"/>
            <a:ext cx="9766980" cy="1569660"/>
          </a:xfrm>
        </p:spPr>
        <p:txBody>
          <a:bodyPr lIns="274320" rIns="27432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3" name="Rounded Rectangle 12">
            <a:extLst>
              <a:ext uri="{FF2B5EF4-FFF2-40B4-BE49-F238E27FC236}">
                <a16:creationId xmlns:a16="http://schemas.microsoft.com/office/drawing/2014/main" id="{442BEA89-9F21-7840-9A48-96ECABED61DD}"/>
              </a:ext>
            </a:extLst>
          </p:cNvPr>
          <p:cNvSpPr/>
          <p:nvPr/>
        </p:nvSpPr>
        <p:spPr>
          <a:xfrm>
            <a:off x="12912174" y="4148252"/>
            <a:ext cx="977386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 Placeholder 11">
            <a:extLst>
              <a:ext uri="{FF2B5EF4-FFF2-40B4-BE49-F238E27FC236}">
                <a16:creationId xmlns:a16="http://schemas.microsoft.com/office/drawing/2014/main" id="{EE0A9A2D-1045-6B4F-952B-C1D4A2DE6DDE}"/>
              </a:ext>
            </a:extLst>
          </p:cNvPr>
          <p:cNvSpPr>
            <a:spLocks noGrp="1"/>
          </p:cNvSpPr>
          <p:nvPr>
            <p:ph type="body" sz="quarter" idx="11"/>
          </p:nvPr>
        </p:nvSpPr>
        <p:spPr>
          <a:xfrm>
            <a:off x="12912174" y="7010400"/>
            <a:ext cx="9773869" cy="1569660"/>
          </a:xfrm>
        </p:spPr>
        <p:txBody>
          <a:bodyPr lIns="274320" rIns="27432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0" name="Content Placeholder 3">
            <a:extLst>
              <a:ext uri="{FF2B5EF4-FFF2-40B4-BE49-F238E27FC236}">
                <a16:creationId xmlns:a16="http://schemas.microsoft.com/office/drawing/2014/main" id="{B1BA3E71-2733-CC48-A6B3-2D635B1E523A}"/>
              </a:ext>
            </a:extLst>
          </p:cNvPr>
          <p:cNvSpPr>
            <a:spLocks noGrp="1"/>
          </p:cNvSpPr>
          <p:nvPr>
            <p:ph sz="quarter" idx="16"/>
          </p:nvPr>
        </p:nvSpPr>
        <p:spPr>
          <a:xfrm>
            <a:off x="0" y="2674203"/>
            <a:ext cx="24377650" cy="830997"/>
          </a:xfrm>
        </p:spPr>
        <p:txBody>
          <a:bodyPr>
            <a:noAutofit/>
          </a:bodyPr>
          <a:lstStyle>
            <a:lvl1pPr marL="0" indent="0" algn="ctr">
              <a:buNone/>
              <a:defRPr sz="4800">
                <a:solidFill>
                  <a:srgbClr val="000000"/>
                </a:solidFill>
              </a:defRPr>
            </a:lvl1pPr>
            <a:lvl2pPr marL="914217" indent="0" algn="ctr">
              <a:buNone/>
              <a:defRPr sz="4800"/>
            </a:lvl2pPr>
            <a:lvl3pPr marL="1828434" indent="0" algn="ctr">
              <a:buNone/>
              <a:defRPr sz="4800"/>
            </a:lvl3pPr>
            <a:lvl4pPr marL="2742651" indent="0" algn="ctr">
              <a:buNone/>
              <a:defRPr sz="4800"/>
            </a:lvl4pPr>
            <a:lvl5pPr marL="3656868" indent="0" algn="ctr">
              <a:buNone/>
              <a:defRPr sz="4800"/>
            </a:lvl5pPr>
          </a:lstStyle>
          <a:p>
            <a:pPr lvl="0"/>
            <a:r>
              <a:rPr lang="en-US"/>
              <a:t>Edit Master text styles</a:t>
            </a:r>
          </a:p>
        </p:txBody>
      </p:sp>
      <p:sp>
        <p:nvSpPr>
          <p:cNvPr id="8" name="Rounded Rectangle 8">
            <a:extLst>
              <a:ext uri="{FF2B5EF4-FFF2-40B4-BE49-F238E27FC236}">
                <a16:creationId xmlns:a16="http://schemas.microsoft.com/office/drawing/2014/main" id="{3D0B8391-CCB7-440E-8CD8-5D9D930CF05C}"/>
              </a:ext>
            </a:extLst>
          </p:cNvPr>
          <p:cNvSpPr/>
          <p:nvPr userDrawn="1"/>
        </p:nvSpPr>
        <p:spPr>
          <a:xfrm>
            <a:off x="1676400" y="4148252"/>
            <a:ext cx="977386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ounded Rectangle 12">
            <a:extLst>
              <a:ext uri="{FF2B5EF4-FFF2-40B4-BE49-F238E27FC236}">
                <a16:creationId xmlns:a16="http://schemas.microsoft.com/office/drawing/2014/main" id="{5209C4AD-7B25-438F-AA51-0FFDFF77E462}"/>
              </a:ext>
            </a:extLst>
          </p:cNvPr>
          <p:cNvSpPr/>
          <p:nvPr userDrawn="1"/>
        </p:nvSpPr>
        <p:spPr>
          <a:xfrm>
            <a:off x="12912174" y="4148252"/>
            <a:ext cx="9773869" cy="85771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3968206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Projects 2">
    <p:bg>
      <p:bgPr>
        <a:solidFill>
          <a:srgbClr val="00B0F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D688A3C-2E8A-9241-860B-8A296DDD77CB}"/>
              </a:ext>
            </a:extLst>
          </p:cNvPr>
          <p:cNvSpPr/>
          <p:nvPr/>
        </p:nvSpPr>
        <p:spPr>
          <a:xfrm>
            <a:off x="1676400"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B37814FA-9F28-9644-A912-B85E2B594DE5}"/>
              </a:ext>
            </a:extLst>
          </p:cNvPr>
          <p:cNvSpPr>
            <a:spLocks noGrp="1"/>
          </p:cNvSpPr>
          <p:nvPr>
            <p:ph type="title"/>
          </p:nvPr>
        </p:nvSpPr>
        <p:spPr>
          <a:noFill/>
        </p:spPr>
        <p:txBody>
          <a:bodyPr>
            <a:noAutofit/>
          </a:bodyPr>
          <a:lstStyle>
            <a:lvl1pPr algn="ctr">
              <a:defRPr>
                <a:solidFill>
                  <a:srgbClr val="000000"/>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71ED9DC5-4CB3-9241-94C2-FCF5CA5707F7}"/>
              </a:ext>
            </a:extLst>
          </p:cNvPr>
          <p:cNvSpPr>
            <a:spLocks noGrp="1"/>
          </p:cNvSpPr>
          <p:nvPr>
            <p:ph type="body" sz="quarter" idx="10"/>
          </p:nvPr>
        </p:nvSpPr>
        <p:spPr>
          <a:xfrm>
            <a:off x="1683289" y="6172200"/>
            <a:ext cx="6381430"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3" name="Rounded Rectangle 12">
            <a:extLst>
              <a:ext uri="{FF2B5EF4-FFF2-40B4-BE49-F238E27FC236}">
                <a16:creationId xmlns:a16="http://schemas.microsoft.com/office/drawing/2014/main" id="{442BEA89-9F21-7840-9A48-96ECABED61DD}"/>
              </a:ext>
            </a:extLst>
          </p:cNvPr>
          <p:cNvSpPr/>
          <p:nvPr/>
        </p:nvSpPr>
        <p:spPr>
          <a:xfrm>
            <a:off x="9003975"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ounded Rectangle 13">
            <a:extLst>
              <a:ext uri="{FF2B5EF4-FFF2-40B4-BE49-F238E27FC236}">
                <a16:creationId xmlns:a16="http://schemas.microsoft.com/office/drawing/2014/main" id="{72C0862D-2837-5D4E-952F-A345FFD08FA1}"/>
              </a:ext>
            </a:extLst>
          </p:cNvPr>
          <p:cNvSpPr/>
          <p:nvPr/>
        </p:nvSpPr>
        <p:spPr>
          <a:xfrm>
            <a:off x="16331549"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ext Placeholder 11">
            <a:extLst>
              <a:ext uri="{FF2B5EF4-FFF2-40B4-BE49-F238E27FC236}">
                <a16:creationId xmlns:a16="http://schemas.microsoft.com/office/drawing/2014/main" id="{EE0A9A2D-1045-6B4F-952B-C1D4A2DE6DDE}"/>
              </a:ext>
            </a:extLst>
          </p:cNvPr>
          <p:cNvSpPr>
            <a:spLocks noGrp="1"/>
          </p:cNvSpPr>
          <p:nvPr>
            <p:ph type="body" sz="quarter" idx="11"/>
          </p:nvPr>
        </p:nvSpPr>
        <p:spPr>
          <a:xfrm>
            <a:off x="9003974" y="6172200"/>
            <a:ext cx="6388320"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7" name="Text Placeholder 11">
            <a:extLst>
              <a:ext uri="{FF2B5EF4-FFF2-40B4-BE49-F238E27FC236}">
                <a16:creationId xmlns:a16="http://schemas.microsoft.com/office/drawing/2014/main" id="{FEA4FE22-6D57-8B42-BB7A-5B855B87E0C5}"/>
              </a:ext>
            </a:extLst>
          </p:cNvPr>
          <p:cNvSpPr>
            <a:spLocks noGrp="1"/>
          </p:cNvSpPr>
          <p:nvPr>
            <p:ph type="body" sz="quarter" idx="12"/>
          </p:nvPr>
        </p:nvSpPr>
        <p:spPr>
          <a:xfrm>
            <a:off x="16331548" y="6172200"/>
            <a:ext cx="6369702"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21" name="Rounded Rectangle 20">
            <a:extLst>
              <a:ext uri="{FF2B5EF4-FFF2-40B4-BE49-F238E27FC236}">
                <a16:creationId xmlns:a16="http://schemas.microsoft.com/office/drawing/2014/main" id="{9AD75878-557B-0A4D-9FF8-42ABA0B0B84F}"/>
              </a:ext>
            </a:extLst>
          </p:cNvPr>
          <p:cNvSpPr/>
          <p:nvPr/>
        </p:nvSpPr>
        <p:spPr>
          <a:xfrm>
            <a:off x="1676400"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ext Placeholder 11">
            <a:extLst>
              <a:ext uri="{FF2B5EF4-FFF2-40B4-BE49-F238E27FC236}">
                <a16:creationId xmlns:a16="http://schemas.microsoft.com/office/drawing/2014/main" id="{0CDB4E97-3384-4542-B9CE-6E860B8AB1F1}"/>
              </a:ext>
            </a:extLst>
          </p:cNvPr>
          <p:cNvSpPr>
            <a:spLocks noGrp="1"/>
          </p:cNvSpPr>
          <p:nvPr>
            <p:ph type="body" sz="quarter" idx="13"/>
          </p:nvPr>
        </p:nvSpPr>
        <p:spPr>
          <a:xfrm>
            <a:off x="1683289" y="10863148"/>
            <a:ext cx="6381430"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23" name="Rounded Rectangle 22">
            <a:extLst>
              <a:ext uri="{FF2B5EF4-FFF2-40B4-BE49-F238E27FC236}">
                <a16:creationId xmlns:a16="http://schemas.microsoft.com/office/drawing/2014/main" id="{A49C37A4-1E2C-9A47-B04B-BE60CFBF6B69}"/>
              </a:ext>
            </a:extLst>
          </p:cNvPr>
          <p:cNvSpPr/>
          <p:nvPr/>
        </p:nvSpPr>
        <p:spPr>
          <a:xfrm>
            <a:off x="9003975"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4" name="Rounded Rectangle 23">
            <a:extLst>
              <a:ext uri="{FF2B5EF4-FFF2-40B4-BE49-F238E27FC236}">
                <a16:creationId xmlns:a16="http://schemas.microsoft.com/office/drawing/2014/main" id="{68935032-79C9-924E-943C-8246FC617374}"/>
              </a:ext>
            </a:extLst>
          </p:cNvPr>
          <p:cNvSpPr/>
          <p:nvPr/>
        </p:nvSpPr>
        <p:spPr>
          <a:xfrm>
            <a:off x="16331549"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Text Placeholder 11">
            <a:extLst>
              <a:ext uri="{FF2B5EF4-FFF2-40B4-BE49-F238E27FC236}">
                <a16:creationId xmlns:a16="http://schemas.microsoft.com/office/drawing/2014/main" id="{5837E84B-6E6A-2C43-99A3-712A0C80BAAF}"/>
              </a:ext>
            </a:extLst>
          </p:cNvPr>
          <p:cNvSpPr>
            <a:spLocks noGrp="1"/>
          </p:cNvSpPr>
          <p:nvPr>
            <p:ph type="body" sz="quarter" idx="14"/>
          </p:nvPr>
        </p:nvSpPr>
        <p:spPr>
          <a:xfrm>
            <a:off x="9003974" y="10863148"/>
            <a:ext cx="6388320"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26" name="Text Placeholder 11">
            <a:extLst>
              <a:ext uri="{FF2B5EF4-FFF2-40B4-BE49-F238E27FC236}">
                <a16:creationId xmlns:a16="http://schemas.microsoft.com/office/drawing/2014/main" id="{DD889DC0-0AFF-874C-84EC-ACB9F19102E5}"/>
              </a:ext>
            </a:extLst>
          </p:cNvPr>
          <p:cNvSpPr>
            <a:spLocks noGrp="1"/>
          </p:cNvSpPr>
          <p:nvPr>
            <p:ph type="body" sz="quarter" idx="15"/>
          </p:nvPr>
        </p:nvSpPr>
        <p:spPr>
          <a:xfrm>
            <a:off x="16331548" y="10863148"/>
            <a:ext cx="6369702" cy="1337580"/>
          </a:xfrm>
        </p:spPr>
        <p:txBody>
          <a:bodyPr>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4" name="Content Placeholder 3">
            <a:extLst>
              <a:ext uri="{FF2B5EF4-FFF2-40B4-BE49-F238E27FC236}">
                <a16:creationId xmlns:a16="http://schemas.microsoft.com/office/drawing/2014/main" id="{299AD0F2-91C3-1F43-8549-A0359D578D26}"/>
              </a:ext>
            </a:extLst>
          </p:cNvPr>
          <p:cNvSpPr>
            <a:spLocks noGrp="1"/>
          </p:cNvSpPr>
          <p:nvPr>
            <p:ph sz="quarter" idx="16"/>
          </p:nvPr>
        </p:nvSpPr>
        <p:spPr>
          <a:xfrm>
            <a:off x="0" y="2674203"/>
            <a:ext cx="24377650" cy="830997"/>
          </a:xfrm>
        </p:spPr>
        <p:txBody>
          <a:bodyPr>
            <a:noAutofit/>
          </a:bodyPr>
          <a:lstStyle>
            <a:lvl1pPr marL="0" indent="0" algn="ctr">
              <a:buNone/>
              <a:defRPr sz="4800">
                <a:solidFill>
                  <a:srgbClr val="000000"/>
                </a:solidFill>
              </a:defRPr>
            </a:lvl1pPr>
            <a:lvl2pPr marL="914217" indent="0" algn="ctr">
              <a:buNone/>
              <a:defRPr sz="4800"/>
            </a:lvl2pPr>
            <a:lvl3pPr marL="1828434" indent="0" algn="ctr">
              <a:buNone/>
              <a:defRPr sz="4800"/>
            </a:lvl3pPr>
            <a:lvl4pPr marL="2742651" indent="0" algn="ctr">
              <a:buNone/>
              <a:defRPr sz="4800"/>
            </a:lvl4pPr>
            <a:lvl5pPr marL="3656868" indent="0" algn="ctr">
              <a:buNone/>
              <a:defRPr sz="4800"/>
            </a:lvl5pPr>
          </a:lstStyle>
          <a:p>
            <a:pPr lvl="0"/>
            <a:r>
              <a:rPr lang="en-US"/>
              <a:t>Edit Master text styles</a:t>
            </a:r>
          </a:p>
        </p:txBody>
      </p:sp>
      <p:sp>
        <p:nvSpPr>
          <p:cNvPr id="18" name="Rounded Rectangle 8">
            <a:extLst>
              <a:ext uri="{FF2B5EF4-FFF2-40B4-BE49-F238E27FC236}">
                <a16:creationId xmlns:a16="http://schemas.microsoft.com/office/drawing/2014/main" id="{57EE4FAB-F4BB-40FA-ABD4-88B6FD828B52}"/>
              </a:ext>
            </a:extLst>
          </p:cNvPr>
          <p:cNvSpPr/>
          <p:nvPr userDrawn="1"/>
        </p:nvSpPr>
        <p:spPr>
          <a:xfrm>
            <a:off x="1676400"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Rounded Rectangle 12">
            <a:extLst>
              <a:ext uri="{FF2B5EF4-FFF2-40B4-BE49-F238E27FC236}">
                <a16:creationId xmlns:a16="http://schemas.microsoft.com/office/drawing/2014/main" id="{6D8B33F1-7EF3-4C01-B352-0E90D8674B75}"/>
              </a:ext>
            </a:extLst>
          </p:cNvPr>
          <p:cNvSpPr/>
          <p:nvPr userDrawn="1"/>
        </p:nvSpPr>
        <p:spPr>
          <a:xfrm>
            <a:off x="9003975"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Rounded Rectangle 13">
            <a:extLst>
              <a:ext uri="{FF2B5EF4-FFF2-40B4-BE49-F238E27FC236}">
                <a16:creationId xmlns:a16="http://schemas.microsoft.com/office/drawing/2014/main" id="{4D7D49BA-A718-4194-AF87-886086643EDB}"/>
              </a:ext>
            </a:extLst>
          </p:cNvPr>
          <p:cNvSpPr/>
          <p:nvPr userDrawn="1"/>
        </p:nvSpPr>
        <p:spPr>
          <a:xfrm>
            <a:off x="16331549"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Rounded Rectangle 20">
            <a:extLst>
              <a:ext uri="{FF2B5EF4-FFF2-40B4-BE49-F238E27FC236}">
                <a16:creationId xmlns:a16="http://schemas.microsoft.com/office/drawing/2014/main" id="{17FA87CC-F74D-43CB-92CD-610505E654F0}"/>
              </a:ext>
            </a:extLst>
          </p:cNvPr>
          <p:cNvSpPr/>
          <p:nvPr userDrawn="1"/>
        </p:nvSpPr>
        <p:spPr>
          <a:xfrm>
            <a:off x="1676400"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Rounded Rectangle 22">
            <a:extLst>
              <a:ext uri="{FF2B5EF4-FFF2-40B4-BE49-F238E27FC236}">
                <a16:creationId xmlns:a16="http://schemas.microsoft.com/office/drawing/2014/main" id="{E6ADDA4A-9D20-4171-82A4-2ECA4F64CA16}"/>
              </a:ext>
            </a:extLst>
          </p:cNvPr>
          <p:cNvSpPr/>
          <p:nvPr userDrawn="1"/>
        </p:nvSpPr>
        <p:spPr>
          <a:xfrm>
            <a:off x="9003975"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Rounded Rectangle 23">
            <a:extLst>
              <a:ext uri="{FF2B5EF4-FFF2-40B4-BE49-F238E27FC236}">
                <a16:creationId xmlns:a16="http://schemas.microsoft.com/office/drawing/2014/main" id="{D4A7D6B7-2D22-4444-A27F-2C9A71C4B68D}"/>
              </a:ext>
            </a:extLst>
          </p:cNvPr>
          <p:cNvSpPr/>
          <p:nvPr userDrawn="1"/>
        </p:nvSpPr>
        <p:spPr>
          <a:xfrm>
            <a:off x="16331549"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0" name="Text Placeholder 2">
            <a:extLst>
              <a:ext uri="{FF2B5EF4-FFF2-40B4-BE49-F238E27FC236}">
                <a16:creationId xmlns:a16="http://schemas.microsoft.com/office/drawing/2014/main" id="{1AEEC128-B90D-0D4D-84D4-A327E90C5019}"/>
              </a:ext>
            </a:extLst>
          </p:cNvPr>
          <p:cNvSpPr>
            <a:spLocks noGrp="1"/>
          </p:cNvSpPr>
          <p:nvPr>
            <p:ph type="body" sz="quarter" idx="17" hasCustomPrompt="1"/>
          </p:nvPr>
        </p:nvSpPr>
        <p:spPr>
          <a:xfrm>
            <a:off x="1683289" y="41482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
        <p:nvSpPr>
          <p:cNvPr id="37" name="Text Placeholder 2">
            <a:extLst>
              <a:ext uri="{FF2B5EF4-FFF2-40B4-BE49-F238E27FC236}">
                <a16:creationId xmlns:a16="http://schemas.microsoft.com/office/drawing/2014/main" id="{9B22391B-5CCF-E747-8FBA-82F78234362B}"/>
              </a:ext>
            </a:extLst>
          </p:cNvPr>
          <p:cNvSpPr>
            <a:spLocks noGrp="1"/>
          </p:cNvSpPr>
          <p:nvPr>
            <p:ph type="body" sz="quarter" idx="18" hasCustomPrompt="1"/>
          </p:nvPr>
        </p:nvSpPr>
        <p:spPr>
          <a:xfrm>
            <a:off x="8998489" y="41482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
        <p:nvSpPr>
          <p:cNvPr id="38" name="Text Placeholder 2">
            <a:extLst>
              <a:ext uri="{FF2B5EF4-FFF2-40B4-BE49-F238E27FC236}">
                <a16:creationId xmlns:a16="http://schemas.microsoft.com/office/drawing/2014/main" id="{2C5A1D57-F9EA-FF45-A457-40885DF8FAB6}"/>
              </a:ext>
            </a:extLst>
          </p:cNvPr>
          <p:cNvSpPr>
            <a:spLocks noGrp="1"/>
          </p:cNvSpPr>
          <p:nvPr>
            <p:ph type="body" sz="quarter" idx="19" hasCustomPrompt="1"/>
          </p:nvPr>
        </p:nvSpPr>
        <p:spPr>
          <a:xfrm>
            <a:off x="16345220" y="41482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
        <p:nvSpPr>
          <p:cNvPr id="39" name="Text Placeholder 2">
            <a:extLst>
              <a:ext uri="{FF2B5EF4-FFF2-40B4-BE49-F238E27FC236}">
                <a16:creationId xmlns:a16="http://schemas.microsoft.com/office/drawing/2014/main" id="{1219838C-2F5D-1045-80E9-CE4AC3FFE966}"/>
              </a:ext>
            </a:extLst>
          </p:cNvPr>
          <p:cNvSpPr>
            <a:spLocks noGrp="1"/>
          </p:cNvSpPr>
          <p:nvPr>
            <p:ph type="body" sz="quarter" idx="20" hasCustomPrompt="1"/>
          </p:nvPr>
        </p:nvSpPr>
        <p:spPr>
          <a:xfrm>
            <a:off x="1683289" y="88726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
        <p:nvSpPr>
          <p:cNvPr id="40" name="Text Placeholder 2">
            <a:extLst>
              <a:ext uri="{FF2B5EF4-FFF2-40B4-BE49-F238E27FC236}">
                <a16:creationId xmlns:a16="http://schemas.microsoft.com/office/drawing/2014/main" id="{AE8F6880-FEF2-6240-95CD-11FEED13E37D}"/>
              </a:ext>
            </a:extLst>
          </p:cNvPr>
          <p:cNvSpPr>
            <a:spLocks noGrp="1"/>
          </p:cNvSpPr>
          <p:nvPr>
            <p:ph type="body" sz="quarter" idx="21" hasCustomPrompt="1"/>
          </p:nvPr>
        </p:nvSpPr>
        <p:spPr>
          <a:xfrm>
            <a:off x="8998489" y="88726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
        <p:nvSpPr>
          <p:cNvPr id="41" name="Text Placeholder 2">
            <a:extLst>
              <a:ext uri="{FF2B5EF4-FFF2-40B4-BE49-F238E27FC236}">
                <a16:creationId xmlns:a16="http://schemas.microsoft.com/office/drawing/2014/main" id="{D5A67DAD-0831-8B49-9A5C-C7ACF3D09682}"/>
              </a:ext>
            </a:extLst>
          </p:cNvPr>
          <p:cNvSpPr>
            <a:spLocks noGrp="1"/>
          </p:cNvSpPr>
          <p:nvPr>
            <p:ph type="body" sz="quarter" idx="22" hasCustomPrompt="1"/>
          </p:nvPr>
        </p:nvSpPr>
        <p:spPr>
          <a:xfrm>
            <a:off x="16345220" y="8872652"/>
            <a:ext cx="6381430" cy="3776548"/>
          </a:xfrm>
        </p:spPr>
        <p:txBody>
          <a:bodyPr anchor="ctr" anchorCtr="0"/>
          <a:lstStyle>
            <a:lvl1pPr marL="0" indent="0" algn="ctr">
              <a:buNone/>
              <a:defRPr/>
            </a:lvl1pPr>
          </a:lstStyle>
          <a:p>
            <a:r>
              <a:rPr lang="en-US" b="1" cap="all" dirty="0"/>
              <a:t>ITEM HERE</a:t>
            </a:r>
            <a:endParaRPr lang="en-US" dirty="0"/>
          </a:p>
          <a:p>
            <a:r>
              <a:rPr lang="en-US" sz="3600" dirty="0"/>
              <a:t>Text</a:t>
            </a:r>
          </a:p>
        </p:txBody>
      </p:sp>
    </p:spTree>
    <p:extLst>
      <p:ext uri="{BB962C8B-B14F-4D97-AF65-F5344CB8AC3E}">
        <p14:creationId xmlns:p14="http://schemas.microsoft.com/office/powerpoint/2010/main" val="1114601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Projects 2">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14FA-9F28-9644-A912-B85E2B594DE5}"/>
              </a:ext>
            </a:extLst>
          </p:cNvPr>
          <p:cNvSpPr>
            <a:spLocks noGrp="1"/>
          </p:cNvSpPr>
          <p:nvPr>
            <p:ph type="title"/>
          </p:nvPr>
        </p:nvSpPr>
        <p:spPr>
          <a:noFill/>
        </p:spPr>
        <p:txBody>
          <a:bodyPr>
            <a:noAutofit/>
          </a:bodyPr>
          <a:lstStyle>
            <a:lvl1pPr algn="ctr">
              <a:defRPr>
                <a:solidFill>
                  <a:srgbClr val="000000"/>
                </a:solidFill>
              </a:defRPr>
            </a:lvl1pPr>
          </a:lstStyle>
          <a:p>
            <a:r>
              <a:rPr lang="en-US"/>
              <a:t>Click to edit Master title style</a:t>
            </a:r>
            <a:endParaRPr lang="en-US" dirty="0"/>
          </a:p>
        </p:txBody>
      </p:sp>
      <p:sp>
        <p:nvSpPr>
          <p:cNvPr id="13" name="Rounded Rectangle 12">
            <a:extLst>
              <a:ext uri="{FF2B5EF4-FFF2-40B4-BE49-F238E27FC236}">
                <a16:creationId xmlns:a16="http://schemas.microsoft.com/office/drawing/2014/main" id="{442BEA89-9F21-7840-9A48-96ECABED61DD}"/>
              </a:ext>
            </a:extLst>
          </p:cNvPr>
          <p:cNvSpPr/>
          <p:nvPr/>
        </p:nvSpPr>
        <p:spPr>
          <a:xfrm>
            <a:off x="9003975"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1" name="Rounded Rectangle 20">
            <a:extLst>
              <a:ext uri="{FF2B5EF4-FFF2-40B4-BE49-F238E27FC236}">
                <a16:creationId xmlns:a16="http://schemas.microsoft.com/office/drawing/2014/main" id="{9AD75878-557B-0A4D-9FF8-42ABA0B0B84F}"/>
              </a:ext>
            </a:extLst>
          </p:cNvPr>
          <p:cNvSpPr/>
          <p:nvPr/>
        </p:nvSpPr>
        <p:spPr>
          <a:xfrm>
            <a:off x="1676400"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Rounded Rectangle 22">
            <a:extLst>
              <a:ext uri="{FF2B5EF4-FFF2-40B4-BE49-F238E27FC236}">
                <a16:creationId xmlns:a16="http://schemas.microsoft.com/office/drawing/2014/main" id="{A49C37A4-1E2C-9A47-B04B-BE60CFBF6B69}"/>
              </a:ext>
            </a:extLst>
          </p:cNvPr>
          <p:cNvSpPr/>
          <p:nvPr/>
        </p:nvSpPr>
        <p:spPr>
          <a:xfrm>
            <a:off x="9003975" y="8839200"/>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Text Placeholder 4">
            <a:extLst>
              <a:ext uri="{FF2B5EF4-FFF2-40B4-BE49-F238E27FC236}">
                <a16:creationId xmlns:a16="http://schemas.microsoft.com/office/drawing/2014/main" id="{E948D659-ADA3-AB4C-B3E3-870E90647264}"/>
              </a:ext>
            </a:extLst>
          </p:cNvPr>
          <p:cNvSpPr>
            <a:spLocks noGrp="1"/>
          </p:cNvSpPr>
          <p:nvPr>
            <p:ph type="body" sz="quarter" idx="26"/>
          </p:nvPr>
        </p:nvSpPr>
        <p:spPr>
          <a:xfrm>
            <a:off x="16250088" y="4148138"/>
            <a:ext cx="6381750" cy="3776662"/>
          </a:xfrm>
        </p:spPr>
        <p:txBody>
          <a:bodyPr anchor="t" anchorCtr="0"/>
          <a:lstStyle>
            <a:lvl1pPr marL="30163" indent="0" algn="l">
              <a:buFont typeface="Arial" panose="020B0604020202020204" pitchFamily="34" charset="0"/>
              <a:buNone/>
              <a:tabLst/>
              <a:defRPr sz="4000" b="1" cap="all" baseline="0"/>
            </a:lvl1pPr>
            <a:lvl2pPr marL="601663" indent="-571500" algn="l">
              <a:buFont typeface="Arial" panose="020B0604020202020204" pitchFamily="34" charset="0"/>
              <a:buChar char="•"/>
              <a:tabLst/>
              <a:defRPr sz="4000"/>
            </a:lvl2pPr>
            <a:lvl3pPr marL="1828434" indent="0">
              <a:buNone/>
              <a:defRPr/>
            </a:lvl3pPr>
          </a:lstStyle>
          <a:p>
            <a:pPr lvl="0"/>
            <a:r>
              <a:rPr lang="en-US" dirty="0"/>
              <a:t>Edit Master text styles</a:t>
            </a:r>
          </a:p>
          <a:p>
            <a:pPr lvl="1"/>
            <a:r>
              <a:rPr lang="en-US" dirty="0"/>
              <a:t>Second level</a:t>
            </a:r>
          </a:p>
        </p:txBody>
      </p:sp>
      <p:sp>
        <p:nvSpPr>
          <p:cNvPr id="36" name="Text Placeholder 4">
            <a:extLst>
              <a:ext uri="{FF2B5EF4-FFF2-40B4-BE49-F238E27FC236}">
                <a16:creationId xmlns:a16="http://schemas.microsoft.com/office/drawing/2014/main" id="{A1C0A424-23A1-1047-AA38-A5D8182DB9DD}"/>
              </a:ext>
            </a:extLst>
          </p:cNvPr>
          <p:cNvSpPr>
            <a:spLocks noGrp="1"/>
          </p:cNvSpPr>
          <p:nvPr>
            <p:ph type="body" sz="quarter" idx="23"/>
          </p:nvPr>
        </p:nvSpPr>
        <p:spPr>
          <a:xfrm>
            <a:off x="8997950" y="4148138"/>
            <a:ext cx="6381750" cy="3776662"/>
          </a:xfrm>
        </p:spPr>
        <p:txBody>
          <a:bodyPr anchor="ctr" anchorCtr="0"/>
          <a:lstStyle>
            <a:lvl1pPr marL="30163" indent="0" algn="ctr">
              <a:buNone/>
              <a:tabLst/>
              <a:defRPr b="1" cap="all" baseline="0"/>
            </a:lvl1pPr>
            <a:lvl2pPr marL="30163" indent="0" algn="ctr">
              <a:buNone/>
              <a:tabLst/>
              <a:defRPr/>
            </a:lvl2pPr>
            <a:lvl3pPr marL="1828434" indent="0">
              <a:buNone/>
              <a:defRPr/>
            </a:lvl3pPr>
          </a:lstStyle>
          <a:p>
            <a:pPr lvl="0"/>
            <a:r>
              <a:rPr lang="en-US" dirty="0"/>
              <a:t>Edit Master text styles</a:t>
            </a:r>
          </a:p>
          <a:p>
            <a:pPr lvl="1"/>
            <a:r>
              <a:rPr lang="en-US" dirty="0"/>
              <a:t>Second level</a:t>
            </a:r>
          </a:p>
        </p:txBody>
      </p:sp>
      <p:sp>
        <p:nvSpPr>
          <p:cNvPr id="37" name="Text Placeholder 4">
            <a:extLst>
              <a:ext uri="{FF2B5EF4-FFF2-40B4-BE49-F238E27FC236}">
                <a16:creationId xmlns:a16="http://schemas.microsoft.com/office/drawing/2014/main" id="{3EAF5C81-5040-1A4C-83F7-D7E81A22DA5B}"/>
              </a:ext>
            </a:extLst>
          </p:cNvPr>
          <p:cNvSpPr>
            <a:spLocks noGrp="1"/>
          </p:cNvSpPr>
          <p:nvPr>
            <p:ph type="body" sz="quarter" idx="24"/>
          </p:nvPr>
        </p:nvSpPr>
        <p:spPr>
          <a:xfrm>
            <a:off x="1682750" y="8814731"/>
            <a:ext cx="6381750" cy="3776662"/>
          </a:xfrm>
        </p:spPr>
        <p:txBody>
          <a:bodyPr anchor="ctr" anchorCtr="0"/>
          <a:lstStyle>
            <a:lvl1pPr marL="30163" indent="0" algn="ctr">
              <a:buNone/>
              <a:tabLst/>
              <a:defRPr b="1" cap="all" baseline="0"/>
            </a:lvl1pPr>
            <a:lvl2pPr marL="30163" indent="0" algn="ctr">
              <a:buNone/>
              <a:tabLst/>
              <a:defRPr/>
            </a:lvl2pPr>
            <a:lvl3pPr marL="1828434" indent="0">
              <a:buNone/>
              <a:defRPr/>
            </a:lvl3pPr>
          </a:lstStyle>
          <a:p>
            <a:pPr lvl="0"/>
            <a:r>
              <a:rPr lang="en-US" dirty="0"/>
              <a:t>Edit Master text styles</a:t>
            </a:r>
          </a:p>
          <a:p>
            <a:pPr lvl="1"/>
            <a:r>
              <a:rPr lang="en-US" dirty="0"/>
              <a:t>Second level</a:t>
            </a:r>
          </a:p>
        </p:txBody>
      </p:sp>
      <p:sp>
        <p:nvSpPr>
          <p:cNvPr id="38" name="Text Placeholder 4">
            <a:extLst>
              <a:ext uri="{FF2B5EF4-FFF2-40B4-BE49-F238E27FC236}">
                <a16:creationId xmlns:a16="http://schemas.microsoft.com/office/drawing/2014/main" id="{DF828256-D7F8-8F45-84C5-B41952344638}"/>
              </a:ext>
            </a:extLst>
          </p:cNvPr>
          <p:cNvSpPr>
            <a:spLocks noGrp="1"/>
          </p:cNvSpPr>
          <p:nvPr>
            <p:ph type="body" sz="quarter" idx="25"/>
          </p:nvPr>
        </p:nvSpPr>
        <p:spPr>
          <a:xfrm>
            <a:off x="8997950" y="8814731"/>
            <a:ext cx="6381750" cy="3776662"/>
          </a:xfrm>
        </p:spPr>
        <p:txBody>
          <a:bodyPr anchor="ctr" anchorCtr="0"/>
          <a:lstStyle>
            <a:lvl1pPr marL="30163" indent="0" algn="ctr">
              <a:buNone/>
              <a:tabLst/>
              <a:defRPr b="1" cap="all" baseline="0"/>
            </a:lvl1pPr>
            <a:lvl2pPr marL="30163" indent="0" algn="ctr">
              <a:buNone/>
              <a:tabLst/>
              <a:defRPr/>
            </a:lvl2pPr>
            <a:lvl3pPr marL="1828434" indent="0">
              <a:buNone/>
              <a:defRPr/>
            </a:lvl3pPr>
          </a:lstStyle>
          <a:p>
            <a:pPr lvl="0"/>
            <a:r>
              <a:rPr lang="en-US" dirty="0"/>
              <a:t>Edit Master text styles</a:t>
            </a:r>
          </a:p>
          <a:p>
            <a:pPr lvl="1"/>
            <a:r>
              <a:rPr lang="en-US" dirty="0"/>
              <a:t>Second level</a:t>
            </a:r>
          </a:p>
        </p:txBody>
      </p:sp>
      <p:sp>
        <p:nvSpPr>
          <p:cNvPr id="39" name="Rounded Rectangle 38">
            <a:extLst>
              <a:ext uri="{FF2B5EF4-FFF2-40B4-BE49-F238E27FC236}">
                <a16:creationId xmlns:a16="http://schemas.microsoft.com/office/drawing/2014/main" id="{D67B4902-0A40-A949-8AF4-FC22D603118C}"/>
              </a:ext>
            </a:extLst>
          </p:cNvPr>
          <p:cNvSpPr/>
          <p:nvPr userDrawn="1"/>
        </p:nvSpPr>
        <p:spPr>
          <a:xfrm>
            <a:off x="1688775" y="4148252"/>
            <a:ext cx="6388319" cy="3776548"/>
          </a:xfrm>
          <a:prstGeom prst="roundRect">
            <a:avLst>
              <a:gd name="adj" fmla="val 0"/>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0" name="Text Placeholder 4">
            <a:extLst>
              <a:ext uri="{FF2B5EF4-FFF2-40B4-BE49-F238E27FC236}">
                <a16:creationId xmlns:a16="http://schemas.microsoft.com/office/drawing/2014/main" id="{553FDDD6-443D-C74D-B52E-504413CF930A}"/>
              </a:ext>
            </a:extLst>
          </p:cNvPr>
          <p:cNvSpPr>
            <a:spLocks noGrp="1"/>
          </p:cNvSpPr>
          <p:nvPr>
            <p:ph type="body" sz="quarter" idx="27"/>
          </p:nvPr>
        </p:nvSpPr>
        <p:spPr>
          <a:xfrm>
            <a:off x="1682750" y="4148138"/>
            <a:ext cx="6381750" cy="3776662"/>
          </a:xfrm>
        </p:spPr>
        <p:txBody>
          <a:bodyPr anchor="ctr" anchorCtr="0"/>
          <a:lstStyle>
            <a:lvl1pPr marL="30163" indent="0" algn="ctr">
              <a:buNone/>
              <a:tabLst/>
              <a:defRPr b="1" cap="all" baseline="0"/>
            </a:lvl1pPr>
            <a:lvl2pPr marL="30163" indent="0" algn="ctr">
              <a:buNone/>
              <a:tabLst/>
              <a:defRPr/>
            </a:lvl2pPr>
            <a:lvl3pPr marL="1828434" indent="0">
              <a:buNone/>
              <a:defRPr/>
            </a:lvl3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87673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Laptop3">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580BE25C-C8C8-0A43-B633-D03C6EBF89BA}"/>
              </a:ext>
            </a:extLst>
          </p:cNvPr>
          <p:cNvSpPr>
            <a:spLocks noGrp="1"/>
          </p:cNvSpPr>
          <p:nvPr>
            <p:ph type="pic" sz="quarter" idx="14"/>
          </p:nvPr>
        </p:nvSpPr>
        <p:spPr>
          <a:xfrm>
            <a:off x="19440896" y="9244549"/>
            <a:ext cx="4936754" cy="4471451"/>
          </a:xfrm>
          <a:prstGeom prst="rect">
            <a:avLst/>
          </a:prstGeom>
          <a:effectLst/>
        </p:spPr>
        <p:txBody>
          <a:bodyPr>
            <a:no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icon to add picture</a:t>
            </a:r>
          </a:p>
        </p:txBody>
      </p:sp>
      <p:sp>
        <p:nvSpPr>
          <p:cNvPr id="5" name="Picture Placeholder 13">
            <a:extLst>
              <a:ext uri="{FF2B5EF4-FFF2-40B4-BE49-F238E27FC236}">
                <a16:creationId xmlns:a16="http://schemas.microsoft.com/office/drawing/2014/main" id="{636F2873-91B2-A640-90D8-80E81BDF8590}"/>
              </a:ext>
            </a:extLst>
          </p:cNvPr>
          <p:cNvSpPr>
            <a:spLocks noGrp="1"/>
          </p:cNvSpPr>
          <p:nvPr>
            <p:ph type="pic" sz="quarter" idx="15"/>
          </p:nvPr>
        </p:nvSpPr>
        <p:spPr>
          <a:xfrm>
            <a:off x="4868764" y="4773098"/>
            <a:ext cx="4855096" cy="4471451"/>
          </a:xfrm>
          <a:prstGeom prst="rect">
            <a:avLst/>
          </a:prstGeom>
          <a:effectLst/>
        </p:spPr>
        <p:txBody>
          <a:bodyPr>
            <a:no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icon to add picture</a:t>
            </a:r>
          </a:p>
        </p:txBody>
      </p:sp>
      <p:sp>
        <p:nvSpPr>
          <p:cNvPr id="6" name="Picture Placeholder 13">
            <a:extLst>
              <a:ext uri="{FF2B5EF4-FFF2-40B4-BE49-F238E27FC236}">
                <a16:creationId xmlns:a16="http://schemas.microsoft.com/office/drawing/2014/main" id="{BAF3AFEA-53BE-2E4D-906B-74C88B0FBC99}"/>
              </a:ext>
            </a:extLst>
          </p:cNvPr>
          <p:cNvSpPr>
            <a:spLocks noGrp="1"/>
          </p:cNvSpPr>
          <p:nvPr>
            <p:ph type="pic" sz="quarter" idx="17"/>
          </p:nvPr>
        </p:nvSpPr>
        <p:spPr>
          <a:xfrm>
            <a:off x="-1" y="9244549"/>
            <a:ext cx="4861942" cy="4471451"/>
          </a:xfrm>
          <a:prstGeom prst="rect">
            <a:avLst/>
          </a:prstGeom>
          <a:effectLst/>
        </p:spPr>
        <p:txBody>
          <a:bodyPr>
            <a:no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icon to add picture</a:t>
            </a:r>
          </a:p>
        </p:txBody>
      </p:sp>
      <p:sp>
        <p:nvSpPr>
          <p:cNvPr id="7" name="Picture Placeholder 13">
            <a:extLst>
              <a:ext uri="{FF2B5EF4-FFF2-40B4-BE49-F238E27FC236}">
                <a16:creationId xmlns:a16="http://schemas.microsoft.com/office/drawing/2014/main" id="{368DC988-5282-5945-AC39-115EEE63376C}"/>
              </a:ext>
            </a:extLst>
          </p:cNvPr>
          <p:cNvSpPr>
            <a:spLocks noGrp="1"/>
          </p:cNvSpPr>
          <p:nvPr>
            <p:ph type="pic" sz="quarter" idx="18"/>
          </p:nvPr>
        </p:nvSpPr>
        <p:spPr>
          <a:xfrm>
            <a:off x="14578952" y="4773098"/>
            <a:ext cx="4865368" cy="4471451"/>
          </a:xfrm>
          <a:prstGeom prst="rect">
            <a:avLst/>
          </a:prstGeom>
          <a:effectLst/>
        </p:spPr>
        <p:txBody>
          <a:bodyPr>
            <a:no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icon to add picture</a:t>
            </a:r>
          </a:p>
        </p:txBody>
      </p:sp>
      <p:sp>
        <p:nvSpPr>
          <p:cNvPr id="8" name="Picture Placeholder 13">
            <a:extLst>
              <a:ext uri="{FF2B5EF4-FFF2-40B4-BE49-F238E27FC236}">
                <a16:creationId xmlns:a16="http://schemas.microsoft.com/office/drawing/2014/main" id="{C5791E7D-A9B1-7647-B706-99FF42B67D84}"/>
              </a:ext>
            </a:extLst>
          </p:cNvPr>
          <p:cNvSpPr>
            <a:spLocks noGrp="1"/>
          </p:cNvSpPr>
          <p:nvPr>
            <p:ph type="pic" sz="quarter" idx="19"/>
          </p:nvPr>
        </p:nvSpPr>
        <p:spPr>
          <a:xfrm>
            <a:off x="9717033" y="9244549"/>
            <a:ext cx="4868769" cy="4471451"/>
          </a:xfrm>
          <a:prstGeom prst="rect">
            <a:avLst/>
          </a:prstGeom>
          <a:effectLst/>
        </p:spPr>
        <p:txBody>
          <a:bodyPr>
            <a:no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icon to add picture</a:t>
            </a:r>
          </a:p>
        </p:txBody>
      </p:sp>
      <p:sp>
        <p:nvSpPr>
          <p:cNvPr id="9" name="Rectangle 8">
            <a:extLst>
              <a:ext uri="{FF2B5EF4-FFF2-40B4-BE49-F238E27FC236}">
                <a16:creationId xmlns:a16="http://schemas.microsoft.com/office/drawing/2014/main" id="{B8FE49FE-F648-924A-B6EB-034B15237332}"/>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itle 1">
            <a:extLst>
              <a:ext uri="{FF2B5EF4-FFF2-40B4-BE49-F238E27FC236}">
                <a16:creationId xmlns:a16="http://schemas.microsoft.com/office/drawing/2014/main" id="{8E092536-B24E-3840-8939-96DCEF24E784}"/>
              </a:ext>
            </a:extLst>
          </p:cNvPr>
          <p:cNvSpPr>
            <a:spLocks noGrp="1"/>
          </p:cNvSpPr>
          <p:nvPr>
            <p:ph type="title"/>
          </p:nvPr>
        </p:nvSpPr>
        <p:spPr>
          <a:xfrm>
            <a:off x="1676400" y="1929"/>
            <a:ext cx="21024850" cy="3486973"/>
          </a:xfrm>
        </p:spPr>
        <p:txBody>
          <a:bodyPr>
            <a:noAutofit/>
          </a:bodyPr>
          <a:lstStyle>
            <a:lvl1pPr algn="ctr">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284388E-DD7E-774B-B9E8-512E4FDC6E9F}"/>
              </a:ext>
            </a:extLst>
          </p:cNvPr>
          <p:cNvSpPr>
            <a:spLocks noGrp="1"/>
          </p:cNvSpPr>
          <p:nvPr>
            <p:ph type="body" sz="quarter" idx="20"/>
          </p:nvPr>
        </p:nvSpPr>
        <p:spPr>
          <a:xfrm>
            <a:off x="0" y="4773098"/>
            <a:ext cx="4868766" cy="4469522"/>
          </a:xfrm>
          <a:solidFill>
            <a:schemeClr val="bg2">
              <a:lumMod val="95000"/>
            </a:schemeClr>
          </a:solidFill>
        </p:spPr>
        <p:txBody>
          <a:bodyPr lIns="457200" tIns="457200" rIns="457200" bIns="457200" anchor="ctr" anchorCtr="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3" name="Text Placeholder 10">
            <a:extLst>
              <a:ext uri="{FF2B5EF4-FFF2-40B4-BE49-F238E27FC236}">
                <a16:creationId xmlns:a16="http://schemas.microsoft.com/office/drawing/2014/main" id="{652EA044-ADDD-184F-84B4-04D8992C359B}"/>
              </a:ext>
            </a:extLst>
          </p:cNvPr>
          <p:cNvSpPr>
            <a:spLocks noGrp="1"/>
          </p:cNvSpPr>
          <p:nvPr>
            <p:ph type="body" sz="quarter" idx="21"/>
          </p:nvPr>
        </p:nvSpPr>
        <p:spPr>
          <a:xfrm>
            <a:off x="9730684" y="4773098"/>
            <a:ext cx="4841444" cy="4469522"/>
          </a:xfrm>
          <a:solidFill>
            <a:schemeClr val="bg2">
              <a:lumMod val="95000"/>
            </a:schemeClr>
          </a:solidFill>
        </p:spPr>
        <p:txBody>
          <a:bodyPr lIns="457200" tIns="457200" rIns="457200" bIns="457200" anchor="ctr" anchorCtr="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4" name="Text Placeholder 10">
            <a:extLst>
              <a:ext uri="{FF2B5EF4-FFF2-40B4-BE49-F238E27FC236}">
                <a16:creationId xmlns:a16="http://schemas.microsoft.com/office/drawing/2014/main" id="{70405D29-014B-4043-95E0-4D635E729868}"/>
              </a:ext>
            </a:extLst>
          </p:cNvPr>
          <p:cNvSpPr>
            <a:spLocks noGrp="1"/>
          </p:cNvSpPr>
          <p:nvPr>
            <p:ph type="body" sz="quarter" idx="22"/>
          </p:nvPr>
        </p:nvSpPr>
        <p:spPr>
          <a:xfrm>
            <a:off x="19427220" y="4773098"/>
            <a:ext cx="4964104" cy="4469522"/>
          </a:xfrm>
          <a:solidFill>
            <a:schemeClr val="bg2">
              <a:lumMod val="95000"/>
            </a:schemeClr>
          </a:solidFill>
        </p:spPr>
        <p:txBody>
          <a:bodyPr lIns="457200" tIns="457200" rIns="457200" bIns="457200" anchor="ctr" anchorCtr="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5" name="Text Placeholder 10">
            <a:extLst>
              <a:ext uri="{FF2B5EF4-FFF2-40B4-BE49-F238E27FC236}">
                <a16:creationId xmlns:a16="http://schemas.microsoft.com/office/drawing/2014/main" id="{4E60A9FE-E69E-D444-B4AC-DA2DE377D656}"/>
              </a:ext>
            </a:extLst>
          </p:cNvPr>
          <p:cNvSpPr>
            <a:spLocks noGrp="1"/>
          </p:cNvSpPr>
          <p:nvPr>
            <p:ph type="body" sz="quarter" idx="23"/>
          </p:nvPr>
        </p:nvSpPr>
        <p:spPr>
          <a:xfrm>
            <a:off x="14592625" y="9242620"/>
            <a:ext cx="4865371" cy="4473380"/>
          </a:xfrm>
          <a:solidFill>
            <a:schemeClr val="bg2">
              <a:lumMod val="95000"/>
            </a:schemeClr>
          </a:solidFill>
        </p:spPr>
        <p:txBody>
          <a:bodyPr lIns="457200" tIns="457200" rIns="457200" bIns="457200" anchor="ctr" anchorCtr="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7" name="Text Placeholder 10">
            <a:extLst>
              <a:ext uri="{FF2B5EF4-FFF2-40B4-BE49-F238E27FC236}">
                <a16:creationId xmlns:a16="http://schemas.microsoft.com/office/drawing/2014/main" id="{D634D50C-D156-D44D-8C54-4A2105217032}"/>
              </a:ext>
            </a:extLst>
          </p:cNvPr>
          <p:cNvSpPr>
            <a:spLocks noGrp="1"/>
          </p:cNvSpPr>
          <p:nvPr>
            <p:ph type="body" sz="quarter" idx="24"/>
          </p:nvPr>
        </p:nvSpPr>
        <p:spPr>
          <a:xfrm>
            <a:off x="4861917" y="9242620"/>
            <a:ext cx="4855117" cy="4473380"/>
          </a:xfrm>
          <a:solidFill>
            <a:schemeClr val="bg2">
              <a:lumMod val="95000"/>
            </a:schemeClr>
          </a:solidFill>
        </p:spPr>
        <p:txBody>
          <a:bodyPr lIns="457200" tIns="457200" rIns="457200" bIns="457200" anchor="ctr" anchorCtr="0">
            <a:noAutofit/>
          </a:bodyPr>
          <a:lstStyle>
            <a:lvl1pPr marL="0" indent="0" algn="ctr">
              <a:buNone/>
              <a:defRPr/>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16" name="Rectangle 15">
            <a:extLst>
              <a:ext uri="{FF2B5EF4-FFF2-40B4-BE49-F238E27FC236}">
                <a16:creationId xmlns:a16="http://schemas.microsoft.com/office/drawing/2014/main" id="{5A9D9D11-B089-4E29-9E32-31A8AA0845AA}"/>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97217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Gener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261BA-AD5C-4248-9ABB-63AA6A6674F9}"/>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itle Placeholder 2">
            <a:extLst>
              <a:ext uri="{FF2B5EF4-FFF2-40B4-BE49-F238E27FC236}">
                <a16:creationId xmlns:a16="http://schemas.microsoft.com/office/drawing/2014/main" id="{64A895D0-1ABC-3346-993D-D79B0856F7A7}"/>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C5A81E4-2992-2041-A188-29E5DB0E0F2F}"/>
              </a:ext>
            </a:extLst>
          </p:cNvPr>
          <p:cNvSpPr>
            <a:spLocks noGrp="1"/>
          </p:cNvSpPr>
          <p:nvPr>
            <p:ph sz="quarter" idx="10"/>
          </p:nvPr>
        </p:nvSpPr>
        <p:spPr>
          <a:xfrm>
            <a:off x="1676400" y="3810000"/>
            <a:ext cx="21024850" cy="9067800"/>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B995270-A487-4617-8AAF-7A0F197FD899}"/>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3334278149"/>
      </p:ext>
    </p:extLst>
  </p:cSld>
  <p:clrMapOvr>
    <a:masterClrMapping/>
  </p:clrMapOvr>
  <p:extLst>
    <p:ext uri="{DCECCB84-F9BA-43D5-87BE-67443E8EF086}">
      <p15:sldGuideLst xmlns:p15="http://schemas.microsoft.com/office/powerpoint/2012/main">
        <p15:guide id="1" orient="horz" pos="24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Your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89F09-4BB3-6044-9704-DCC5519A03B2}"/>
              </a:ext>
            </a:extLst>
          </p:cNvPr>
          <p:cNvSpPr/>
          <p:nvPr userDrawn="1"/>
        </p:nvSpPr>
        <p:spPr>
          <a:xfrm>
            <a:off x="0" y="1061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000000"/>
              </a:solidFill>
            </a:endParaRPr>
          </a:p>
        </p:txBody>
      </p:sp>
      <p:sp>
        <p:nvSpPr>
          <p:cNvPr id="4" name="Content Placeholder 3">
            <a:extLst>
              <a:ext uri="{FF2B5EF4-FFF2-40B4-BE49-F238E27FC236}">
                <a16:creationId xmlns:a16="http://schemas.microsoft.com/office/drawing/2014/main" id="{C136D76B-3272-9B4C-BF21-86600BBABBDE}"/>
              </a:ext>
            </a:extLst>
          </p:cNvPr>
          <p:cNvSpPr>
            <a:spLocks noGrp="1"/>
          </p:cNvSpPr>
          <p:nvPr>
            <p:ph sz="quarter" idx="17"/>
          </p:nvPr>
        </p:nvSpPr>
        <p:spPr>
          <a:xfrm>
            <a:off x="954829" y="678321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6" name="Content Placeholder 3">
            <a:extLst>
              <a:ext uri="{FF2B5EF4-FFF2-40B4-BE49-F238E27FC236}">
                <a16:creationId xmlns:a16="http://schemas.microsoft.com/office/drawing/2014/main" id="{297BA9D6-1D73-5F45-B56A-61E2859006A5}"/>
              </a:ext>
            </a:extLst>
          </p:cNvPr>
          <p:cNvSpPr>
            <a:spLocks noGrp="1"/>
          </p:cNvSpPr>
          <p:nvPr>
            <p:ph sz="quarter" idx="19"/>
          </p:nvPr>
        </p:nvSpPr>
        <p:spPr>
          <a:xfrm>
            <a:off x="954829" y="9445393"/>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7" name="Content Placeholder 3">
            <a:extLst>
              <a:ext uri="{FF2B5EF4-FFF2-40B4-BE49-F238E27FC236}">
                <a16:creationId xmlns:a16="http://schemas.microsoft.com/office/drawing/2014/main" id="{14D203AE-9EC5-724E-B9D4-F19B93CBCF3A}"/>
              </a:ext>
            </a:extLst>
          </p:cNvPr>
          <p:cNvSpPr>
            <a:spLocks noGrp="1"/>
          </p:cNvSpPr>
          <p:nvPr>
            <p:ph sz="quarter" idx="20"/>
          </p:nvPr>
        </p:nvSpPr>
        <p:spPr>
          <a:xfrm>
            <a:off x="8560810" y="679382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0" name="Content Placeholder 3">
            <a:extLst>
              <a:ext uri="{FF2B5EF4-FFF2-40B4-BE49-F238E27FC236}">
                <a16:creationId xmlns:a16="http://schemas.microsoft.com/office/drawing/2014/main" id="{DA49DB97-CE0F-4649-9045-E1DB9C9BAB09}"/>
              </a:ext>
            </a:extLst>
          </p:cNvPr>
          <p:cNvSpPr>
            <a:spLocks noGrp="1"/>
          </p:cNvSpPr>
          <p:nvPr>
            <p:ph sz="quarter" idx="22"/>
          </p:nvPr>
        </p:nvSpPr>
        <p:spPr>
          <a:xfrm>
            <a:off x="8560810" y="9456003"/>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9" name="Title Placeholder 2">
            <a:extLst>
              <a:ext uri="{FF2B5EF4-FFF2-40B4-BE49-F238E27FC236}">
                <a16:creationId xmlns:a16="http://schemas.microsoft.com/office/drawing/2014/main" id="{CAF64F51-B34F-FC4E-AA34-074059412DFB}"/>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b="1" i="0" spc="20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76A5E32B-3CA2-B149-90CB-BC276D672B83}"/>
              </a:ext>
            </a:extLst>
          </p:cNvPr>
          <p:cNvSpPr>
            <a:spLocks noGrp="1"/>
          </p:cNvSpPr>
          <p:nvPr>
            <p:ph sz="quarter" idx="23"/>
          </p:nvPr>
        </p:nvSpPr>
        <p:spPr>
          <a:xfrm>
            <a:off x="16151225" y="681504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6" name="Content Placeholder 3">
            <a:extLst>
              <a:ext uri="{FF2B5EF4-FFF2-40B4-BE49-F238E27FC236}">
                <a16:creationId xmlns:a16="http://schemas.microsoft.com/office/drawing/2014/main" id="{6D3CE1F0-3E9C-5140-8B0F-0FE94FB6B2DE}"/>
              </a:ext>
            </a:extLst>
          </p:cNvPr>
          <p:cNvSpPr>
            <a:spLocks noGrp="1"/>
          </p:cNvSpPr>
          <p:nvPr>
            <p:ph sz="quarter" idx="25"/>
          </p:nvPr>
        </p:nvSpPr>
        <p:spPr>
          <a:xfrm>
            <a:off x="16151225" y="9456003"/>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7" name="Text Placeholder 4">
            <a:extLst>
              <a:ext uri="{FF2B5EF4-FFF2-40B4-BE49-F238E27FC236}">
                <a16:creationId xmlns:a16="http://schemas.microsoft.com/office/drawing/2014/main" id="{86BED38A-DAC1-764D-96EE-807AB914C1CA}"/>
              </a:ext>
            </a:extLst>
          </p:cNvPr>
          <p:cNvSpPr>
            <a:spLocks noGrp="1"/>
          </p:cNvSpPr>
          <p:nvPr>
            <p:ph type="body" sz="quarter" idx="26"/>
          </p:nvPr>
        </p:nvSpPr>
        <p:spPr>
          <a:xfrm>
            <a:off x="0" y="3810000"/>
            <a:ext cx="24377650" cy="830997"/>
          </a:xfrm>
        </p:spPr>
        <p:txBody>
          <a:bodyPr>
            <a:noAutofit/>
          </a:bodyPr>
          <a:lstStyle>
            <a:lvl1pPr marL="0" indent="0" algn="ctr">
              <a:buNone/>
              <a:defRPr b="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en-US" dirty="0"/>
              <a:t>Edit Master text styles</a:t>
            </a:r>
          </a:p>
        </p:txBody>
      </p:sp>
    </p:spTree>
    <p:extLst>
      <p:ext uri="{BB962C8B-B14F-4D97-AF65-F5344CB8AC3E}">
        <p14:creationId xmlns:p14="http://schemas.microsoft.com/office/powerpoint/2010/main" val="1381349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Your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89F09-4BB3-6044-9704-DCC5519A03B2}"/>
              </a:ext>
            </a:extLst>
          </p:cNvPr>
          <p:cNvSpPr/>
          <p:nvPr userDrawn="1"/>
        </p:nvSpPr>
        <p:spPr>
          <a:xfrm>
            <a:off x="0" y="1061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000000"/>
              </a:solidFill>
            </a:endParaRPr>
          </a:p>
        </p:txBody>
      </p:sp>
      <p:sp>
        <p:nvSpPr>
          <p:cNvPr id="4" name="Content Placeholder 3">
            <a:extLst>
              <a:ext uri="{FF2B5EF4-FFF2-40B4-BE49-F238E27FC236}">
                <a16:creationId xmlns:a16="http://schemas.microsoft.com/office/drawing/2014/main" id="{C136D76B-3272-9B4C-BF21-86600BBABBDE}"/>
              </a:ext>
            </a:extLst>
          </p:cNvPr>
          <p:cNvSpPr>
            <a:spLocks noGrp="1"/>
          </p:cNvSpPr>
          <p:nvPr>
            <p:ph sz="quarter" idx="17"/>
          </p:nvPr>
        </p:nvSpPr>
        <p:spPr>
          <a:xfrm>
            <a:off x="954829" y="678321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6" name="Content Placeholder 3">
            <a:extLst>
              <a:ext uri="{FF2B5EF4-FFF2-40B4-BE49-F238E27FC236}">
                <a16:creationId xmlns:a16="http://schemas.microsoft.com/office/drawing/2014/main" id="{297BA9D6-1D73-5F45-B56A-61E2859006A5}"/>
              </a:ext>
            </a:extLst>
          </p:cNvPr>
          <p:cNvSpPr>
            <a:spLocks noGrp="1"/>
          </p:cNvSpPr>
          <p:nvPr>
            <p:ph sz="quarter" idx="19"/>
          </p:nvPr>
        </p:nvSpPr>
        <p:spPr>
          <a:xfrm>
            <a:off x="954829" y="9445393"/>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7" name="Content Placeholder 3">
            <a:extLst>
              <a:ext uri="{FF2B5EF4-FFF2-40B4-BE49-F238E27FC236}">
                <a16:creationId xmlns:a16="http://schemas.microsoft.com/office/drawing/2014/main" id="{14D203AE-9EC5-724E-B9D4-F19B93CBCF3A}"/>
              </a:ext>
            </a:extLst>
          </p:cNvPr>
          <p:cNvSpPr>
            <a:spLocks noGrp="1"/>
          </p:cNvSpPr>
          <p:nvPr>
            <p:ph sz="quarter" idx="20"/>
          </p:nvPr>
        </p:nvSpPr>
        <p:spPr>
          <a:xfrm>
            <a:off x="8560810" y="679382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0" name="Content Placeholder 3">
            <a:extLst>
              <a:ext uri="{FF2B5EF4-FFF2-40B4-BE49-F238E27FC236}">
                <a16:creationId xmlns:a16="http://schemas.microsoft.com/office/drawing/2014/main" id="{DA49DB97-CE0F-4649-9045-E1DB9C9BAB09}"/>
              </a:ext>
            </a:extLst>
          </p:cNvPr>
          <p:cNvSpPr>
            <a:spLocks noGrp="1"/>
          </p:cNvSpPr>
          <p:nvPr>
            <p:ph sz="quarter" idx="22"/>
          </p:nvPr>
        </p:nvSpPr>
        <p:spPr>
          <a:xfrm>
            <a:off x="8560810" y="9456003"/>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9" name="Title Placeholder 2">
            <a:extLst>
              <a:ext uri="{FF2B5EF4-FFF2-40B4-BE49-F238E27FC236}">
                <a16:creationId xmlns:a16="http://schemas.microsoft.com/office/drawing/2014/main" id="{CAF64F51-B34F-FC4E-AA34-074059412DFB}"/>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b="1" i="0" spc="20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76A5E32B-3CA2-B149-90CB-BC276D672B83}"/>
              </a:ext>
            </a:extLst>
          </p:cNvPr>
          <p:cNvSpPr>
            <a:spLocks noGrp="1"/>
          </p:cNvSpPr>
          <p:nvPr>
            <p:ph sz="quarter" idx="23"/>
          </p:nvPr>
        </p:nvSpPr>
        <p:spPr>
          <a:xfrm>
            <a:off x="16151225" y="6815046"/>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6" name="Content Placeholder 3">
            <a:extLst>
              <a:ext uri="{FF2B5EF4-FFF2-40B4-BE49-F238E27FC236}">
                <a16:creationId xmlns:a16="http://schemas.microsoft.com/office/drawing/2014/main" id="{6D3CE1F0-3E9C-5140-8B0F-0FE94FB6B2DE}"/>
              </a:ext>
            </a:extLst>
          </p:cNvPr>
          <p:cNvSpPr>
            <a:spLocks noGrp="1"/>
          </p:cNvSpPr>
          <p:nvPr>
            <p:ph sz="quarter" idx="25"/>
          </p:nvPr>
        </p:nvSpPr>
        <p:spPr>
          <a:xfrm>
            <a:off x="16151225" y="9456003"/>
            <a:ext cx="725603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Tree>
    <p:extLst>
      <p:ext uri="{BB962C8B-B14F-4D97-AF65-F5344CB8AC3E}">
        <p14:creationId xmlns:p14="http://schemas.microsoft.com/office/powerpoint/2010/main" val="4117686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Your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89F09-4BB3-6044-9704-DCC5519A03B2}"/>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Content Placeholder 3">
            <a:extLst>
              <a:ext uri="{FF2B5EF4-FFF2-40B4-BE49-F238E27FC236}">
                <a16:creationId xmlns:a16="http://schemas.microsoft.com/office/drawing/2014/main" id="{C136D76B-3272-9B4C-BF21-86600BBABBDE}"/>
              </a:ext>
            </a:extLst>
          </p:cNvPr>
          <p:cNvSpPr>
            <a:spLocks noGrp="1"/>
          </p:cNvSpPr>
          <p:nvPr>
            <p:ph sz="quarter" idx="17"/>
          </p:nvPr>
        </p:nvSpPr>
        <p:spPr>
          <a:xfrm>
            <a:off x="954830" y="679382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6" name="Content Placeholder 3">
            <a:extLst>
              <a:ext uri="{FF2B5EF4-FFF2-40B4-BE49-F238E27FC236}">
                <a16:creationId xmlns:a16="http://schemas.microsoft.com/office/drawing/2014/main" id="{297BA9D6-1D73-5F45-B56A-61E2859006A5}"/>
              </a:ext>
            </a:extLst>
          </p:cNvPr>
          <p:cNvSpPr>
            <a:spLocks noGrp="1"/>
          </p:cNvSpPr>
          <p:nvPr>
            <p:ph sz="quarter" idx="19"/>
          </p:nvPr>
        </p:nvSpPr>
        <p:spPr>
          <a:xfrm>
            <a:off x="954830"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7" name="Content Placeholder 3">
            <a:extLst>
              <a:ext uri="{FF2B5EF4-FFF2-40B4-BE49-F238E27FC236}">
                <a16:creationId xmlns:a16="http://schemas.microsoft.com/office/drawing/2014/main" id="{14D203AE-9EC5-724E-B9D4-F19B93CBCF3A}"/>
              </a:ext>
            </a:extLst>
          </p:cNvPr>
          <p:cNvSpPr>
            <a:spLocks noGrp="1"/>
          </p:cNvSpPr>
          <p:nvPr>
            <p:ph sz="quarter" idx="20"/>
          </p:nvPr>
        </p:nvSpPr>
        <p:spPr>
          <a:xfrm>
            <a:off x="6525481" y="679382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0" name="Content Placeholder 3">
            <a:extLst>
              <a:ext uri="{FF2B5EF4-FFF2-40B4-BE49-F238E27FC236}">
                <a16:creationId xmlns:a16="http://schemas.microsoft.com/office/drawing/2014/main" id="{DA49DB97-CE0F-4649-9045-E1DB9C9BAB09}"/>
              </a:ext>
            </a:extLst>
          </p:cNvPr>
          <p:cNvSpPr>
            <a:spLocks noGrp="1"/>
          </p:cNvSpPr>
          <p:nvPr>
            <p:ph sz="quarter" idx="22"/>
          </p:nvPr>
        </p:nvSpPr>
        <p:spPr>
          <a:xfrm>
            <a:off x="6525481"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1" name="Content Placeholder 3">
            <a:extLst>
              <a:ext uri="{FF2B5EF4-FFF2-40B4-BE49-F238E27FC236}">
                <a16:creationId xmlns:a16="http://schemas.microsoft.com/office/drawing/2014/main" id="{ABB058C3-2865-224D-A369-3496899D7C37}"/>
              </a:ext>
            </a:extLst>
          </p:cNvPr>
          <p:cNvSpPr>
            <a:spLocks noGrp="1"/>
          </p:cNvSpPr>
          <p:nvPr>
            <p:ph sz="quarter" idx="23"/>
          </p:nvPr>
        </p:nvSpPr>
        <p:spPr>
          <a:xfrm>
            <a:off x="12096133" y="681504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3" name="Content Placeholder 3">
            <a:extLst>
              <a:ext uri="{FF2B5EF4-FFF2-40B4-BE49-F238E27FC236}">
                <a16:creationId xmlns:a16="http://schemas.microsoft.com/office/drawing/2014/main" id="{6F30E541-7E82-BC4F-97E2-69BB07ED3524}"/>
              </a:ext>
            </a:extLst>
          </p:cNvPr>
          <p:cNvSpPr>
            <a:spLocks noGrp="1"/>
          </p:cNvSpPr>
          <p:nvPr>
            <p:ph sz="quarter" idx="25"/>
          </p:nvPr>
        </p:nvSpPr>
        <p:spPr>
          <a:xfrm>
            <a:off x="12096133"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9" name="Title Placeholder 2">
            <a:extLst>
              <a:ext uri="{FF2B5EF4-FFF2-40B4-BE49-F238E27FC236}">
                <a16:creationId xmlns:a16="http://schemas.microsoft.com/office/drawing/2014/main" id="{CAF64F51-B34F-FC4E-AA34-074059412DFB}"/>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lvl1pPr>
          </a:lstStyle>
          <a:p>
            <a:r>
              <a:rPr lang="en-US" dirty="0"/>
              <a:t>Click to edit Master title style</a:t>
            </a:r>
          </a:p>
        </p:txBody>
      </p:sp>
      <p:sp>
        <p:nvSpPr>
          <p:cNvPr id="5" name="Text Placeholder 4">
            <a:extLst>
              <a:ext uri="{FF2B5EF4-FFF2-40B4-BE49-F238E27FC236}">
                <a16:creationId xmlns:a16="http://schemas.microsoft.com/office/drawing/2014/main" id="{86C65D56-F006-1446-AC65-46064FD16F86}"/>
              </a:ext>
            </a:extLst>
          </p:cNvPr>
          <p:cNvSpPr>
            <a:spLocks noGrp="1"/>
          </p:cNvSpPr>
          <p:nvPr>
            <p:ph type="body" sz="quarter" idx="26"/>
          </p:nvPr>
        </p:nvSpPr>
        <p:spPr>
          <a:xfrm>
            <a:off x="0" y="3810000"/>
            <a:ext cx="24377650" cy="830997"/>
          </a:xfrm>
        </p:spPr>
        <p:txBody>
          <a:bodyPr>
            <a:noAutofit/>
          </a:bodyPr>
          <a:lstStyle>
            <a:lvl1pPr marL="0" indent="0" algn="ctr">
              <a:buNone/>
              <a:defRPr b="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en-US" dirty="0"/>
              <a:t>Edit Master text styles</a:t>
            </a:r>
          </a:p>
        </p:txBody>
      </p:sp>
      <p:sp>
        <p:nvSpPr>
          <p:cNvPr id="12" name="Content Placeholder 3">
            <a:extLst>
              <a:ext uri="{FF2B5EF4-FFF2-40B4-BE49-F238E27FC236}">
                <a16:creationId xmlns:a16="http://schemas.microsoft.com/office/drawing/2014/main" id="{1F4C6BC7-6F40-4C4F-B8AB-7BC3899A6D59}"/>
              </a:ext>
            </a:extLst>
          </p:cNvPr>
          <p:cNvSpPr>
            <a:spLocks noGrp="1"/>
          </p:cNvSpPr>
          <p:nvPr>
            <p:ph sz="quarter" idx="27"/>
          </p:nvPr>
        </p:nvSpPr>
        <p:spPr>
          <a:xfrm>
            <a:off x="17675225" y="681504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4" name="Content Placeholder 3">
            <a:extLst>
              <a:ext uri="{FF2B5EF4-FFF2-40B4-BE49-F238E27FC236}">
                <a16:creationId xmlns:a16="http://schemas.microsoft.com/office/drawing/2014/main" id="{16C0F61C-848A-6147-AAF2-6758000C7F6E}"/>
              </a:ext>
            </a:extLst>
          </p:cNvPr>
          <p:cNvSpPr>
            <a:spLocks noGrp="1"/>
          </p:cNvSpPr>
          <p:nvPr>
            <p:ph sz="quarter" idx="28"/>
          </p:nvPr>
        </p:nvSpPr>
        <p:spPr>
          <a:xfrm>
            <a:off x="17675225"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Tree>
    <p:extLst>
      <p:ext uri="{BB962C8B-B14F-4D97-AF65-F5344CB8AC3E}">
        <p14:creationId xmlns:p14="http://schemas.microsoft.com/office/powerpoint/2010/main" val="153942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Your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89F09-4BB3-6044-9704-DCC5519A03B2}"/>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Placeholder 2">
            <a:extLst>
              <a:ext uri="{FF2B5EF4-FFF2-40B4-BE49-F238E27FC236}">
                <a16:creationId xmlns:a16="http://schemas.microsoft.com/office/drawing/2014/main" id="{CAF64F51-B34F-FC4E-AA34-074059412DFB}"/>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lvl1pPr>
          </a:lstStyle>
          <a:p>
            <a:r>
              <a:rPr lang="en-US" dirty="0"/>
              <a:t>Click to edit Master title style</a:t>
            </a:r>
          </a:p>
        </p:txBody>
      </p:sp>
      <p:sp>
        <p:nvSpPr>
          <p:cNvPr id="12" name="Content Placeholder 3">
            <a:extLst>
              <a:ext uri="{FF2B5EF4-FFF2-40B4-BE49-F238E27FC236}">
                <a16:creationId xmlns:a16="http://schemas.microsoft.com/office/drawing/2014/main" id="{6411951A-B801-6246-BA55-878628A7AFDE}"/>
              </a:ext>
            </a:extLst>
          </p:cNvPr>
          <p:cNvSpPr>
            <a:spLocks noGrp="1"/>
          </p:cNvSpPr>
          <p:nvPr>
            <p:ph sz="quarter" idx="17"/>
          </p:nvPr>
        </p:nvSpPr>
        <p:spPr>
          <a:xfrm>
            <a:off x="954830" y="679382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4" name="Content Placeholder 3">
            <a:extLst>
              <a:ext uri="{FF2B5EF4-FFF2-40B4-BE49-F238E27FC236}">
                <a16:creationId xmlns:a16="http://schemas.microsoft.com/office/drawing/2014/main" id="{01D1AA49-08E6-B04F-AD5A-138FA0A1F80A}"/>
              </a:ext>
            </a:extLst>
          </p:cNvPr>
          <p:cNvSpPr>
            <a:spLocks noGrp="1"/>
          </p:cNvSpPr>
          <p:nvPr>
            <p:ph sz="quarter" idx="19"/>
          </p:nvPr>
        </p:nvSpPr>
        <p:spPr>
          <a:xfrm>
            <a:off x="954830"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5" name="Content Placeholder 3">
            <a:extLst>
              <a:ext uri="{FF2B5EF4-FFF2-40B4-BE49-F238E27FC236}">
                <a16:creationId xmlns:a16="http://schemas.microsoft.com/office/drawing/2014/main" id="{D73E0A6C-A34A-0F4D-A052-917393FA6717}"/>
              </a:ext>
            </a:extLst>
          </p:cNvPr>
          <p:cNvSpPr>
            <a:spLocks noGrp="1"/>
          </p:cNvSpPr>
          <p:nvPr>
            <p:ph sz="quarter" idx="20"/>
          </p:nvPr>
        </p:nvSpPr>
        <p:spPr>
          <a:xfrm>
            <a:off x="6525481" y="679382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6" name="Content Placeholder 3">
            <a:extLst>
              <a:ext uri="{FF2B5EF4-FFF2-40B4-BE49-F238E27FC236}">
                <a16:creationId xmlns:a16="http://schemas.microsoft.com/office/drawing/2014/main" id="{4DA150B3-B215-AD41-B873-D6D290DFC614}"/>
              </a:ext>
            </a:extLst>
          </p:cNvPr>
          <p:cNvSpPr>
            <a:spLocks noGrp="1"/>
          </p:cNvSpPr>
          <p:nvPr>
            <p:ph sz="quarter" idx="22"/>
          </p:nvPr>
        </p:nvSpPr>
        <p:spPr>
          <a:xfrm>
            <a:off x="6525481"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7" name="Content Placeholder 3">
            <a:extLst>
              <a:ext uri="{FF2B5EF4-FFF2-40B4-BE49-F238E27FC236}">
                <a16:creationId xmlns:a16="http://schemas.microsoft.com/office/drawing/2014/main" id="{340474E4-CB34-C94F-A00D-AA17A4790DFD}"/>
              </a:ext>
            </a:extLst>
          </p:cNvPr>
          <p:cNvSpPr>
            <a:spLocks noGrp="1"/>
          </p:cNvSpPr>
          <p:nvPr>
            <p:ph sz="quarter" idx="23"/>
          </p:nvPr>
        </p:nvSpPr>
        <p:spPr>
          <a:xfrm>
            <a:off x="12096133" y="681504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8" name="Content Placeholder 3">
            <a:extLst>
              <a:ext uri="{FF2B5EF4-FFF2-40B4-BE49-F238E27FC236}">
                <a16:creationId xmlns:a16="http://schemas.microsoft.com/office/drawing/2014/main" id="{2AD73901-3E2C-344C-93BB-A0CBEFE3EF7D}"/>
              </a:ext>
            </a:extLst>
          </p:cNvPr>
          <p:cNvSpPr>
            <a:spLocks noGrp="1"/>
          </p:cNvSpPr>
          <p:nvPr>
            <p:ph sz="quarter" idx="25"/>
          </p:nvPr>
        </p:nvSpPr>
        <p:spPr>
          <a:xfrm>
            <a:off x="12096133"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19" name="Content Placeholder 3">
            <a:extLst>
              <a:ext uri="{FF2B5EF4-FFF2-40B4-BE49-F238E27FC236}">
                <a16:creationId xmlns:a16="http://schemas.microsoft.com/office/drawing/2014/main" id="{E6B27846-75B4-0A45-A03A-6214ABFE5C29}"/>
              </a:ext>
            </a:extLst>
          </p:cNvPr>
          <p:cNvSpPr>
            <a:spLocks noGrp="1"/>
          </p:cNvSpPr>
          <p:nvPr>
            <p:ph sz="quarter" idx="27"/>
          </p:nvPr>
        </p:nvSpPr>
        <p:spPr>
          <a:xfrm>
            <a:off x="17675225" y="6815046"/>
            <a:ext cx="526624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Bold"/>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
        <p:nvSpPr>
          <p:cNvPr id="20" name="Content Placeholder 3">
            <a:extLst>
              <a:ext uri="{FF2B5EF4-FFF2-40B4-BE49-F238E27FC236}">
                <a16:creationId xmlns:a16="http://schemas.microsoft.com/office/drawing/2014/main" id="{212D5695-FB8E-AA43-99C7-477C1B25E684}"/>
              </a:ext>
            </a:extLst>
          </p:cNvPr>
          <p:cNvSpPr>
            <a:spLocks noGrp="1"/>
          </p:cNvSpPr>
          <p:nvPr>
            <p:ph sz="quarter" idx="28"/>
          </p:nvPr>
        </p:nvSpPr>
        <p:spPr>
          <a:xfrm>
            <a:off x="17675225" y="9456003"/>
            <a:ext cx="5266240" cy="830997"/>
          </a:xfrm>
        </p:spPr>
        <p:txBody>
          <a:bodyPr wrap="square">
            <a:noAutofit/>
          </a:bodyPr>
          <a:lstStyle>
            <a:lvl1pPr marL="0" indent="0" algn="ctr">
              <a:lnSpc>
                <a:spcPct val="100000"/>
              </a:lnSpc>
              <a:buNone/>
              <a:defRPr b="0" spc="0" baseline="0">
                <a:solidFill>
                  <a:schemeClr val="tx2"/>
                </a:solidFill>
              </a:defRPr>
            </a:lvl1pPr>
            <a:lvl2pPr marL="914217" indent="0">
              <a:buNone/>
              <a:defRPr/>
            </a:lvl2pPr>
            <a:lvl3pPr marL="1828434" indent="0">
              <a:buNone/>
              <a:defRPr/>
            </a:lvl3pPr>
            <a:lvl4pPr marL="2742651" indent="0">
              <a:buNone/>
              <a:defRPr/>
            </a:lvl4pPr>
            <a:lvl5pPr marL="3656868" indent="0">
              <a:buNone/>
              <a:defRPr/>
            </a:lvl5pPr>
          </a:lstStyle>
          <a:p>
            <a:pPr lvl="0"/>
            <a:endParaRPr lang="en-US" dirty="0"/>
          </a:p>
        </p:txBody>
      </p:sp>
    </p:spTree>
    <p:extLst>
      <p:ext uri="{BB962C8B-B14F-4D97-AF65-F5344CB8AC3E}">
        <p14:creationId xmlns:p14="http://schemas.microsoft.com/office/powerpoint/2010/main" val="229275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rvices Featur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C644EE-3555-6B40-8A80-C54B01BE6852}"/>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2">
            <a:extLst>
              <a:ext uri="{FF2B5EF4-FFF2-40B4-BE49-F238E27FC236}">
                <a16:creationId xmlns:a16="http://schemas.microsoft.com/office/drawing/2014/main" id="{F71C4173-08BF-4549-A79E-E77215C232F3}"/>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rmAutofit/>
          </a:bodyPr>
          <a:lstStyle>
            <a:lvl1pPr algn="ctr">
              <a:defRPr/>
            </a:lvl1pPr>
          </a:lstStyle>
          <a:p>
            <a:r>
              <a:rPr lang="en-US" dirty="0"/>
              <a:t>Click to edit Master title style</a:t>
            </a:r>
          </a:p>
        </p:txBody>
      </p:sp>
      <p:sp>
        <p:nvSpPr>
          <p:cNvPr id="6" name="Content Placeholder 2">
            <a:extLst>
              <a:ext uri="{FF2B5EF4-FFF2-40B4-BE49-F238E27FC236}">
                <a16:creationId xmlns:a16="http://schemas.microsoft.com/office/drawing/2014/main" id="{2FF45F1B-5238-0549-B365-663B7AF9FBF9}"/>
              </a:ext>
            </a:extLst>
          </p:cNvPr>
          <p:cNvSpPr>
            <a:spLocks noGrp="1"/>
          </p:cNvSpPr>
          <p:nvPr>
            <p:ph sz="quarter" idx="20"/>
          </p:nvPr>
        </p:nvSpPr>
        <p:spPr>
          <a:xfrm>
            <a:off x="1676400" y="3810000"/>
            <a:ext cx="10512425" cy="3600986"/>
          </a:xfrm>
        </p:spPr>
        <p:txBody>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448912B5-274B-484E-9931-CA4A709F0806}"/>
              </a:ext>
            </a:extLst>
          </p:cNvPr>
          <p:cNvSpPr>
            <a:spLocks noGrp="1"/>
          </p:cNvSpPr>
          <p:nvPr>
            <p:ph sz="quarter" idx="21"/>
          </p:nvPr>
        </p:nvSpPr>
        <p:spPr>
          <a:xfrm>
            <a:off x="12464005" y="3810000"/>
            <a:ext cx="10512425" cy="3600986"/>
          </a:xfrm>
        </p:spPr>
        <p:txBody>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8588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Your Tea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36D76B-3272-9B4C-BF21-86600BBABBDE}"/>
              </a:ext>
            </a:extLst>
          </p:cNvPr>
          <p:cNvSpPr>
            <a:spLocks noGrp="1"/>
          </p:cNvSpPr>
          <p:nvPr>
            <p:ph sz="quarter" idx="17" hasCustomPrompt="1"/>
          </p:nvPr>
        </p:nvSpPr>
        <p:spPr>
          <a:xfrm>
            <a:off x="954829" y="5600298"/>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FIRST NAME</a:t>
            </a:r>
          </a:p>
          <a:p>
            <a:pPr lvl="0"/>
            <a:r>
              <a:rPr lang="en-US" dirty="0"/>
              <a:t>Last Name</a:t>
            </a:r>
          </a:p>
        </p:txBody>
      </p:sp>
      <p:sp>
        <p:nvSpPr>
          <p:cNvPr id="6" name="Content Placeholder 3">
            <a:extLst>
              <a:ext uri="{FF2B5EF4-FFF2-40B4-BE49-F238E27FC236}">
                <a16:creationId xmlns:a16="http://schemas.microsoft.com/office/drawing/2014/main" id="{297BA9D6-1D73-5F45-B56A-61E2859006A5}"/>
              </a:ext>
            </a:extLst>
          </p:cNvPr>
          <p:cNvSpPr>
            <a:spLocks noGrp="1"/>
          </p:cNvSpPr>
          <p:nvPr>
            <p:ph sz="quarter" idx="19" hasCustomPrompt="1"/>
          </p:nvPr>
        </p:nvSpPr>
        <p:spPr>
          <a:xfrm>
            <a:off x="954829" y="8262475"/>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Title</a:t>
            </a:r>
          </a:p>
        </p:txBody>
      </p:sp>
      <p:sp>
        <p:nvSpPr>
          <p:cNvPr id="7" name="Content Placeholder 3">
            <a:extLst>
              <a:ext uri="{FF2B5EF4-FFF2-40B4-BE49-F238E27FC236}">
                <a16:creationId xmlns:a16="http://schemas.microsoft.com/office/drawing/2014/main" id="{14D203AE-9EC5-724E-B9D4-F19B93CBCF3A}"/>
              </a:ext>
            </a:extLst>
          </p:cNvPr>
          <p:cNvSpPr>
            <a:spLocks noGrp="1"/>
          </p:cNvSpPr>
          <p:nvPr>
            <p:ph sz="quarter" idx="20" hasCustomPrompt="1"/>
          </p:nvPr>
        </p:nvSpPr>
        <p:spPr>
          <a:xfrm>
            <a:off x="8662271" y="5600298"/>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FIRST NAME</a:t>
            </a:r>
          </a:p>
          <a:p>
            <a:pPr lvl="0"/>
            <a:r>
              <a:rPr lang="en-US" dirty="0"/>
              <a:t>Last Name</a:t>
            </a:r>
          </a:p>
        </p:txBody>
      </p:sp>
      <p:sp>
        <p:nvSpPr>
          <p:cNvPr id="10" name="Content Placeholder 3">
            <a:extLst>
              <a:ext uri="{FF2B5EF4-FFF2-40B4-BE49-F238E27FC236}">
                <a16:creationId xmlns:a16="http://schemas.microsoft.com/office/drawing/2014/main" id="{DA49DB97-CE0F-4649-9045-E1DB9C9BAB09}"/>
              </a:ext>
            </a:extLst>
          </p:cNvPr>
          <p:cNvSpPr>
            <a:spLocks noGrp="1"/>
          </p:cNvSpPr>
          <p:nvPr>
            <p:ph sz="quarter" idx="22" hasCustomPrompt="1"/>
          </p:nvPr>
        </p:nvSpPr>
        <p:spPr>
          <a:xfrm>
            <a:off x="8662271" y="8262475"/>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Title</a:t>
            </a:r>
          </a:p>
        </p:txBody>
      </p:sp>
      <p:sp>
        <p:nvSpPr>
          <p:cNvPr id="11" name="Content Placeholder 3">
            <a:extLst>
              <a:ext uri="{FF2B5EF4-FFF2-40B4-BE49-F238E27FC236}">
                <a16:creationId xmlns:a16="http://schemas.microsoft.com/office/drawing/2014/main" id="{ABB058C3-2865-224D-A369-3496899D7C37}"/>
              </a:ext>
            </a:extLst>
          </p:cNvPr>
          <p:cNvSpPr>
            <a:spLocks noGrp="1"/>
          </p:cNvSpPr>
          <p:nvPr>
            <p:ph sz="quarter" idx="23" hasCustomPrompt="1"/>
          </p:nvPr>
        </p:nvSpPr>
        <p:spPr>
          <a:xfrm>
            <a:off x="16382585" y="5600298"/>
            <a:ext cx="7256030" cy="2446824"/>
          </a:xfrm>
          <a:ln>
            <a:noFill/>
          </a:ln>
        </p:spPr>
        <p:txBody>
          <a:bodyPr wrap="square" lIns="457200" tIns="365760" rIns="457200" bIns="365760">
            <a:noAutofit/>
          </a:bodyPr>
          <a:lstStyle>
            <a:lvl1pPr marL="0" indent="0" algn="ctr">
              <a:lnSpc>
                <a:spcPct val="100000"/>
              </a:lnSpc>
              <a:buNone/>
              <a:defRPr b="1" i="0" cap="all" spc="200" baseline="0">
                <a:ln>
                  <a:noFill/>
                </a:ln>
                <a:solidFill>
                  <a:srgbClr val="00B0F0"/>
                </a:solidFill>
                <a:latin typeface="Arial" panose="020B0604020202020204" pitchFamily="34" charset="0"/>
                <a:cs typeface="Arial" panose="020B0604020202020204" pitchFamily="34" charset="0"/>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FIRST NAME</a:t>
            </a:r>
          </a:p>
          <a:p>
            <a:pPr lvl="0"/>
            <a:r>
              <a:rPr lang="en-US" dirty="0"/>
              <a:t>Last Name</a:t>
            </a:r>
          </a:p>
        </p:txBody>
      </p:sp>
      <p:sp>
        <p:nvSpPr>
          <p:cNvPr id="13" name="Content Placeholder 3">
            <a:extLst>
              <a:ext uri="{FF2B5EF4-FFF2-40B4-BE49-F238E27FC236}">
                <a16:creationId xmlns:a16="http://schemas.microsoft.com/office/drawing/2014/main" id="{6F30E541-7E82-BC4F-97E2-69BB07ED3524}"/>
              </a:ext>
            </a:extLst>
          </p:cNvPr>
          <p:cNvSpPr>
            <a:spLocks noGrp="1"/>
          </p:cNvSpPr>
          <p:nvPr>
            <p:ph sz="quarter" idx="25" hasCustomPrompt="1"/>
          </p:nvPr>
        </p:nvSpPr>
        <p:spPr>
          <a:xfrm>
            <a:off x="16382585" y="8262475"/>
            <a:ext cx="7256030" cy="830997"/>
          </a:xfrm>
        </p:spPr>
        <p:txBody>
          <a:bodyPr wrap="square">
            <a:noAutofit/>
          </a:bodyPr>
          <a:lstStyle>
            <a:lvl1pPr marL="0" indent="0" algn="ctr">
              <a:lnSpc>
                <a:spcPct val="100000"/>
              </a:lnSpc>
              <a:buNone/>
              <a:defRPr b="0" spc="0" baseline="0">
                <a:solidFill>
                  <a:srgbClr val="000000"/>
                </a:solidFill>
              </a:defRPr>
            </a:lvl1pPr>
            <a:lvl2pPr marL="914217" indent="0">
              <a:buNone/>
              <a:defRPr/>
            </a:lvl2pPr>
            <a:lvl3pPr marL="1828434" indent="0">
              <a:buNone/>
              <a:defRPr/>
            </a:lvl3pPr>
            <a:lvl4pPr marL="2742651" indent="0">
              <a:buNone/>
              <a:defRPr/>
            </a:lvl4pPr>
            <a:lvl5pPr marL="3656868" indent="0">
              <a:buNone/>
              <a:defRPr/>
            </a:lvl5pPr>
          </a:lstStyle>
          <a:p>
            <a:pPr lvl="0"/>
            <a:r>
              <a:rPr lang="en-US" dirty="0"/>
              <a:t>Title</a:t>
            </a:r>
          </a:p>
        </p:txBody>
      </p:sp>
      <p:sp>
        <p:nvSpPr>
          <p:cNvPr id="9" name="Title Placeholder 2">
            <a:extLst>
              <a:ext uri="{FF2B5EF4-FFF2-40B4-BE49-F238E27FC236}">
                <a16:creationId xmlns:a16="http://schemas.microsoft.com/office/drawing/2014/main" id="{CAF64F51-B34F-FC4E-AA34-074059412DFB}"/>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b="1" i="0" spc="200"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BED0AB81-BC04-4140-80E0-36E9ADDD4F47}"/>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4414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Projects 2">
    <p:spTree>
      <p:nvGrpSpPr>
        <p:cNvPr id="1" name=""/>
        <p:cNvGrpSpPr/>
        <p:nvPr/>
      </p:nvGrpSpPr>
      <p:grpSpPr>
        <a:xfrm>
          <a:off x="0" y="0"/>
          <a:ext cx="0" cy="0"/>
          <a:chOff x="0" y="0"/>
          <a:chExt cx="0" cy="0"/>
        </a:xfrm>
      </p:grpSpPr>
      <p:sp>
        <p:nvSpPr>
          <p:cNvPr id="16" name="Picture Placeholder 13"/>
          <p:cNvSpPr>
            <a:spLocks noGrp="1"/>
          </p:cNvSpPr>
          <p:nvPr>
            <p:ph type="pic" sz="quarter" idx="19"/>
          </p:nvPr>
        </p:nvSpPr>
        <p:spPr>
          <a:xfrm>
            <a:off x="16993002" y="0"/>
            <a:ext cx="7384648" cy="13681982"/>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Title Placeholder 2">
            <a:extLst>
              <a:ext uri="{FF2B5EF4-FFF2-40B4-BE49-F238E27FC236}">
                <a16:creationId xmlns:a16="http://schemas.microsoft.com/office/drawing/2014/main" id="{3C04FB8C-68BF-374F-9B30-4D49BC7E9141}"/>
              </a:ext>
            </a:extLst>
          </p:cNvPr>
          <p:cNvSpPr>
            <a:spLocks noGrp="1"/>
          </p:cNvSpPr>
          <p:nvPr>
            <p:ph type="title"/>
          </p:nvPr>
        </p:nvSpPr>
        <p:spPr>
          <a:xfrm>
            <a:off x="1676400" y="0"/>
            <a:ext cx="13789025" cy="3486973"/>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5FF86-73A6-1144-B4BC-2D850CD1BAF6}"/>
              </a:ext>
            </a:extLst>
          </p:cNvPr>
          <p:cNvSpPr>
            <a:spLocks noGrp="1"/>
          </p:cNvSpPr>
          <p:nvPr>
            <p:ph sz="quarter" idx="20"/>
          </p:nvPr>
        </p:nvSpPr>
        <p:spPr>
          <a:xfrm>
            <a:off x="1676400" y="3504902"/>
            <a:ext cx="13789025" cy="3600986"/>
          </a:xfrm>
        </p:spPr>
        <p:txBody>
          <a:bodyPr>
            <a:noAutofit/>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7770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440">
          <p15:clr>
            <a:srgbClr val="FBAE40"/>
          </p15:clr>
        </p15:guide>
        <p15:guide id="2" pos="6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General Slid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64A895D0-1ABC-3346-993D-D79B0856F7A7}"/>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solidFill>
                  <a:srgbClr val="00B0F0"/>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C5A81E4-2992-2041-A188-29E5DB0E0F2F}"/>
              </a:ext>
            </a:extLst>
          </p:cNvPr>
          <p:cNvSpPr>
            <a:spLocks noGrp="1"/>
          </p:cNvSpPr>
          <p:nvPr>
            <p:ph sz="quarter" idx="10"/>
          </p:nvPr>
        </p:nvSpPr>
        <p:spPr>
          <a:xfrm>
            <a:off x="1676400" y="3486973"/>
            <a:ext cx="21024850" cy="3600986"/>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262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General Slid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64A895D0-1ABC-3346-993D-D79B0856F7A7}"/>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solidFill>
                  <a:srgbClr val="00B0F0"/>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C5A81E4-2992-2041-A188-29E5DB0E0F2F}"/>
              </a:ext>
            </a:extLst>
          </p:cNvPr>
          <p:cNvSpPr>
            <a:spLocks noGrp="1"/>
          </p:cNvSpPr>
          <p:nvPr>
            <p:ph sz="quarter" idx="10"/>
          </p:nvPr>
        </p:nvSpPr>
        <p:spPr>
          <a:xfrm>
            <a:off x="1676400" y="3486972"/>
            <a:ext cx="21024850" cy="9238427"/>
          </a:xfrm>
        </p:spPr>
        <p:txBody>
          <a:bodyPr>
            <a:noAutofit/>
          </a:bodyPr>
          <a:lstStyle>
            <a:lvl1pPr>
              <a:lnSpc>
                <a:spcPct val="100000"/>
              </a:lnSpc>
              <a:spcAft>
                <a:spcPts val="1200"/>
              </a:spcAft>
              <a:defRPr b="0"/>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92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lcome Message">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9E636FD1-410D-1E4E-B48E-ED14032BA7F4}"/>
              </a:ext>
            </a:extLst>
          </p:cNvPr>
          <p:cNvSpPr>
            <a:spLocks noGrp="1"/>
          </p:cNvSpPr>
          <p:nvPr>
            <p:ph type="title"/>
          </p:nvPr>
        </p:nvSpPr>
        <p:spPr>
          <a:xfrm>
            <a:off x="9979024" y="1616842"/>
            <a:ext cx="12722225" cy="3461906"/>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61A57EE1-F9E6-5944-9443-1110CFC8F441}"/>
              </a:ext>
            </a:extLst>
          </p:cNvPr>
          <p:cNvSpPr>
            <a:spLocks noGrp="1"/>
          </p:cNvSpPr>
          <p:nvPr>
            <p:ph sz="quarter" idx="21"/>
          </p:nvPr>
        </p:nvSpPr>
        <p:spPr>
          <a:xfrm>
            <a:off x="9979025" y="5105399"/>
            <a:ext cx="12722225" cy="3575099"/>
          </a:xfrm>
        </p:spPr>
        <p:txBody>
          <a:bodyPr>
            <a:noAutofit/>
          </a:bodyPr>
          <a:lstStyle>
            <a:lvl1pPr>
              <a:lnSpc>
                <a:spcPct val="100000"/>
              </a:lnSpc>
              <a:spcAft>
                <a:spcPts val="1200"/>
              </a:spcAft>
              <a:defRPr b="0" baseline="0"/>
            </a:lvl1pPr>
            <a:lvl2pPr>
              <a:lnSpc>
                <a:spcPct val="100000"/>
              </a:lnSpc>
              <a:spcAft>
                <a:spcPts val="1200"/>
              </a:spcAft>
              <a:defRPr baseline="0"/>
            </a:lvl2pPr>
            <a:lvl3pPr>
              <a:lnSpc>
                <a:spcPct val="100000"/>
              </a:lnSpc>
              <a:spcAft>
                <a:spcPts val="1200"/>
              </a:spcAft>
              <a:defRPr baseline="0"/>
            </a:lvl3pPr>
            <a:lvl4pPr>
              <a:lnSpc>
                <a:spcPct val="100000"/>
              </a:lnSpc>
              <a:spcAft>
                <a:spcPts val="1200"/>
              </a:spcAft>
              <a:defRPr baseline="0"/>
            </a:lvl4pPr>
            <a:lvl5pPr>
              <a:lnSpc>
                <a:spcPct val="100000"/>
              </a:lnSpc>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0">
            <a:extLst>
              <a:ext uri="{FF2B5EF4-FFF2-40B4-BE49-F238E27FC236}">
                <a16:creationId xmlns:a16="http://schemas.microsoft.com/office/drawing/2014/main" id="{7A3634EF-0A7C-5347-BC78-6A9F69681E02}"/>
              </a:ext>
            </a:extLst>
          </p:cNvPr>
          <p:cNvSpPr>
            <a:spLocks noGrp="1"/>
          </p:cNvSpPr>
          <p:nvPr>
            <p:ph type="pic" sz="quarter" idx="22"/>
          </p:nvPr>
        </p:nvSpPr>
        <p:spPr>
          <a:xfrm>
            <a:off x="1216025" y="1592263"/>
            <a:ext cx="7848600" cy="10294937"/>
          </a:xfrm>
        </p:spPr>
        <p:txBody>
          <a:bodyPr/>
          <a:lstStyle/>
          <a:p>
            <a:r>
              <a:rPr lang="en-US" dirty="0"/>
              <a:t>Click icon to add picture</a:t>
            </a:r>
          </a:p>
        </p:txBody>
      </p:sp>
    </p:spTree>
    <p:extLst>
      <p:ext uri="{BB962C8B-B14F-4D97-AF65-F5344CB8AC3E}">
        <p14:creationId xmlns:p14="http://schemas.microsoft.com/office/powerpoint/2010/main" val="186597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Welcome Message">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9E636FD1-410D-1E4E-B48E-ED14032BA7F4}"/>
              </a:ext>
            </a:extLst>
          </p:cNvPr>
          <p:cNvSpPr>
            <a:spLocks noGrp="1"/>
          </p:cNvSpPr>
          <p:nvPr>
            <p:ph type="title"/>
          </p:nvPr>
        </p:nvSpPr>
        <p:spPr>
          <a:xfrm>
            <a:off x="1676400" y="1616842"/>
            <a:ext cx="12722225" cy="3461906"/>
          </a:xfrm>
          <a:prstGeom prst="rect">
            <a:avLst/>
          </a:prstGeom>
        </p:spPr>
        <p:txBody>
          <a:bodyPr vert="horz" lIns="91440" tIns="45720" rIns="91440" bIns="45720" rtlCol="0" anchor="ctr" anchorCtr="0">
            <a:noAutofit/>
          </a:bodyPr>
          <a:lstStyle>
            <a:lvl1pPr>
              <a:defRPr baseline="0">
                <a:solidFill>
                  <a:srgbClr val="00B0F0"/>
                </a:solidFill>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61A57EE1-F9E6-5944-9443-1110CFC8F441}"/>
              </a:ext>
            </a:extLst>
          </p:cNvPr>
          <p:cNvSpPr>
            <a:spLocks noGrp="1"/>
          </p:cNvSpPr>
          <p:nvPr>
            <p:ph sz="quarter" idx="21"/>
          </p:nvPr>
        </p:nvSpPr>
        <p:spPr>
          <a:xfrm>
            <a:off x="1676401" y="5105399"/>
            <a:ext cx="12722225" cy="3575099"/>
          </a:xfrm>
        </p:spPr>
        <p:txBody>
          <a:bodyPr>
            <a:noAutofit/>
          </a:bodyPr>
          <a:lstStyle>
            <a:lvl1pPr>
              <a:lnSpc>
                <a:spcPct val="100000"/>
              </a:lnSpc>
              <a:spcAft>
                <a:spcPts val="1200"/>
              </a:spcAft>
              <a:defRPr b="0" baseline="0"/>
            </a:lvl1pPr>
            <a:lvl2pPr>
              <a:lnSpc>
                <a:spcPct val="100000"/>
              </a:lnSpc>
              <a:spcAft>
                <a:spcPts val="1200"/>
              </a:spcAft>
              <a:defRPr baseline="0"/>
            </a:lvl2pPr>
            <a:lvl3pPr>
              <a:lnSpc>
                <a:spcPct val="100000"/>
              </a:lnSpc>
              <a:spcAft>
                <a:spcPts val="1200"/>
              </a:spcAft>
              <a:defRPr baseline="0"/>
            </a:lvl3pPr>
            <a:lvl4pPr>
              <a:lnSpc>
                <a:spcPct val="100000"/>
              </a:lnSpc>
              <a:spcAft>
                <a:spcPts val="1200"/>
              </a:spcAft>
              <a:defRPr baseline="0"/>
            </a:lvl4pPr>
            <a:lvl5pPr>
              <a:lnSpc>
                <a:spcPct val="100000"/>
              </a:lnSpc>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0">
            <a:extLst>
              <a:ext uri="{FF2B5EF4-FFF2-40B4-BE49-F238E27FC236}">
                <a16:creationId xmlns:a16="http://schemas.microsoft.com/office/drawing/2014/main" id="{7A3634EF-0A7C-5347-BC78-6A9F69681E02}"/>
              </a:ext>
            </a:extLst>
          </p:cNvPr>
          <p:cNvSpPr>
            <a:spLocks noGrp="1"/>
          </p:cNvSpPr>
          <p:nvPr>
            <p:ph type="pic" sz="quarter" idx="22"/>
          </p:nvPr>
        </p:nvSpPr>
        <p:spPr>
          <a:xfrm>
            <a:off x="15389225" y="1592263"/>
            <a:ext cx="7848600" cy="10294937"/>
          </a:xfrm>
        </p:spPr>
        <p:txBody>
          <a:bodyPr/>
          <a:lstStyle/>
          <a:p>
            <a:r>
              <a:rPr lang="en-US" dirty="0"/>
              <a:t>Click icon to add picture</a:t>
            </a:r>
          </a:p>
        </p:txBody>
      </p:sp>
    </p:spTree>
    <p:extLst>
      <p:ext uri="{BB962C8B-B14F-4D97-AF65-F5344CB8AC3E}">
        <p14:creationId xmlns:p14="http://schemas.microsoft.com/office/powerpoint/2010/main" val="409014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rvices Featur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C644EE-3555-6B40-8A80-C54B01BE6852}"/>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Picture Placeholder 13"/>
          <p:cNvSpPr>
            <a:spLocks noGrp="1"/>
          </p:cNvSpPr>
          <p:nvPr>
            <p:ph type="pic" sz="quarter" idx="16"/>
          </p:nvPr>
        </p:nvSpPr>
        <p:spPr>
          <a:xfrm>
            <a:off x="-1" y="7289800"/>
            <a:ext cx="24377651" cy="6426200"/>
          </a:xfrm>
          <a:prstGeom prst="rect">
            <a:avLst/>
          </a:prstGeom>
          <a:effectLst/>
        </p:spPr>
        <p:txBody>
          <a:bodyPr>
            <a:normAutofit/>
          </a:bodyPr>
          <a:lstStyle>
            <a:lvl1pPr marL="0" indent="0">
              <a:buNone/>
              <a:defRPr sz="2600" b="0" i="0">
                <a:ln>
                  <a:noFill/>
                </a:ln>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4" name="Content Placeholder 3">
            <a:extLst>
              <a:ext uri="{FF2B5EF4-FFF2-40B4-BE49-F238E27FC236}">
                <a16:creationId xmlns:a16="http://schemas.microsoft.com/office/drawing/2014/main" id="{C136D76B-3272-9B4C-BF21-86600BBABBDE}"/>
              </a:ext>
            </a:extLst>
          </p:cNvPr>
          <p:cNvSpPr>
            <a:spLocks noGrp="1"/>
          </p:cNvSpPr>
          <p:nvPr>
            <p:ph sz="quarter" idx="17"/>
          </p:nvPr>
        </p:nvSpPr>
        <p:spPr>
          <a:xfrm>
            <a:off x="1693863" y="3810000"/>
            <a:ext cx="21020087" cy="830997"/>
          </a:xfrm>
        </p:spPr>
        <p:txBody>
          <a:bodyPr>
            <a:noAutofit/>
          </a:bodyPr>
          <a:lstStyle>
            <a:lvl1pPr marL="0" indent="0">
              <a:lnSpc>
                <a:spcPct val="100000"/>
              </a:lnSpc>
              <a:buNone/>
              <a:defRPr b="0"/>
            </a:lvl1pPr>
            <a:lvl2pPr marL="914217" indent="0">
              <a:buNone/>
              <a:defRPr/>
            </a:lvl2pPr>
            <a:lvl3pPr marL="1828434" indent="0">
              <a:buNone/>
              <a:defRPr/>
            </a:lvl3pPr>
            <a:lvl4pPr marL="2742651" indent="0">
              <a:buNone/>
              <a:defRPr/>
            </a:lvl4pPr>
            <a:lvl5pPr marL="3656868" indent="0">
              <a:buNone/>
              <a:defRPr/>
            </a:lvl5pPr>
          </a:lstStyle>
          <a:p>
            <a:pPr lvl="0"/>
            <a:r>
              <a:rPr lang="en-US"/>
              <a:t>Edit Master text styles</a:t>
            </a:r>
          </a:p>
        </p:txBody>
      </p:sp>
      <p:sp>
        <p:nvSpPr>
          <p:cNvPr id="7" name="Title Placeholder 2">
            <a:extLst>
              <a:ext uri="{FF2B5EF4-FFF2-40B4-BE49-F238E27FC236}">
                <a16:creationId xmlns:a16="http://schemas.microsoft.com/office/drawing/2014/main" id="{F71C4173-08BF-4549-A79E-E77215C232F3}"/>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Autofit/>
          </a:bodyPr>
          <a:lstStyle>
            <a:lvl1pPr algn="ct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429FF4BD-C4C1-4FB3-B901-C588D61E51F1}"/>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43728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rvices Featur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C644EE-3555-6B40-8A80-C54B01BE6852}"/>
              </a:ext>
            </a:extLst>
          </p:cNvPr>
          <p:cNvSpPr/>
          <p:nvPr/>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2">
            <a:extLst>
              <a:ext uri="{FF2B5EF4-FFF2-40B4-BE49-F238E27FC236}">
                <a16:creationId xmlns:a16="http://schemas.microsoft.com/office/drawing/2014/main" id="{F71C4173-08BF-4549-A79E-E77215C232F3}"/>
              </a:ext>
            </a:extLst>
          </p:cNvPr>
          <p:cNvSpPr>
            <a:spLocks noGrp="1"/>
          </p:cNvSpPr>
          <p:nvPr>
            <p:ph type="title"/>
          </p:nvPr>
        </p:nvSpPr>
        <p:spPr>
          <a:xfrm>
            <a:off x="1676400" y="0"/>
            <a:ext cx="21024850" cy="3486973"/>
          </a:xfrm>
          <a:prstGeom prst="rect">
            <a:avLst/>
          </a:prstGeom>
        </p:spPr>
        <p:txBody>
          <a:bodyPr vert="horz" lIns="91440" tIns="45720" rIns="91440" bIns="45720" rtlCol="0" anchor="ctr" anchorCtr="0">
            <a:normAutofit/>
          </a:bodyPr>
          <a:lstStyle>
            <a:lvl1pPr algn="ctr">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2FF45F1B-5238-0549-B365-663B7AF9FBF9}"/>
              </a:ext>
            </a:extLst>
          </p:cNvPr>
          <p:cNvSpPr>
            <a:spLocks noGrp="1"/>
          </p:cNvSpPr>
          <p:nvPr>
            <p:ph sz="quarter" idx="20"/>
          </p:nvPr>
        </p:nvSpPr>
        <p:spPr>
          <a:xfrm>
            <a:off x="1676400" y="3810000"/>
            <a:ext cx="10512425" cy="3600986"/>
          </a:xfrm>
        </p:spPr>
        <p:txBody>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48912B5-274B-484E-9931-CA4A709F0806}"/>
              </a:ext>
            </a:extLst>
          </p:cNvPr>
          <p:cNvSpPr>
            <a:spLocks noGrp="1"/>
          </p:cNvSpPr>
          <p:nvPr>
            <p:ph sz="quarter" idx="21"/>
          </p:nvPr>
        </p:nvSpPr>
        <p:spPr>
          <a:xfrm>
            <a:off x="12464005" y="3810000"/>
            <a:ext cx="10512425" cy="3600986"/>
          </a:xfrm>
        </p:spPr>
        <p:txBody>
          <a:bodyPr/>
          <a:lstStyle>
            <a:lvl1pPr>
              <a:spcAft>
                <a:spcPts val="1200"/>
              </a:spcAft>
              <a:defRPr b="0" baseline="0"/>
            </a:lvl1pPr>
            <a:lvl2pPr>
              <a:spcAft>
                <a:spcPts val="1200"/>
              </a:spcAft>
              <a:defRPr baseline="0"/>
            </a:lvl2pPr>
            <a:lvl3pPr>
              <a:spcAft>
                <a:spcPts val="1200"/>
              </a:spcAft>
              <a:defRPr baseline="0"/>
            </a:lvl3pPr>
            <a:lvl4pPr>
              <a:spcAft>
                <a:spcPts val="1200"/>
              </a:spcAft>
              <a:defRPr baseline="0"/>
            </a:lvl4pPr>
            <a:lvl5pPr>
              <a:spcAft>
                <a:spcPts val="1200"/>
              </a:spcAft>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9D0084-1BD3-41D7-A39A-AAD615B3D970}"/>
              </a:ext>
            </a:extLst>
          </p:cNvPr>
          <p:cNvSpPr/>
          <p:nvPr userDrawn="1"/>
        </p:nvSpPr>
        <p:spPr>
          <a:xfrm>
            <a:off x="0" y="0"/>
            <a:ext cx="24377650" cy="34869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02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TextBox 14"/>
          <p:cNvSpPr txBox="1"/>
          <p:nvPr/>
        </p:nvSpPr>
        <p:spPr>
          <a:xfrm>
            <a:off x="20185177" y="12954000"/>
            <a:ext cx="3380659" cy="369296"/>
          </a:xfrm>
          <a:prstGeom prst="rect">
            <a:avLst/>
          </a:prstGeom>
          <a:noFill/>
        </p:spPr>
        <p:txBody>
          <a:bodyPr wrap="none" lIns="182843" tIns="91422" rIns="182843" bIns="91422" rtlCol="0">
            <a:spAutoFit/>
          </a:bodyPr>
          <a:lstStyle/>
          <a:p>
            <a:pPr algn="r"/>
            <a:r>
              <a:rPr lang="id-ID" sz="1200" b="0" i="0" dirty="0">
                <a:solidFill>
                  <a:schemeClr val="tx2"/>
                </a:solidFill>
                <a:latin typeface="Arial" panose="020B0604020202020204" pitchFamily="34" charset="0"/>
                <a:ea typeface="Lato" charset="0"/>
                <a:cs typeface="Arial" panose="020B0604020202020204" pitchFamily="34" charset="0"/>
              </a:rPr>
              <a:t>PROPRIETARY AND CONFIDENTIAL | </a:t>
            </a:r>
            <a:fld id="{260E2A6B-A809-4840-BF14-8648BC0BDF87}" type="slidenum">
              <a:rPr lang="id-ID" sz="1200" b="0" i="0" smtClean="0">
                <a:solidFill>
                  <a:schemeClr val="tx2"/>
                </a:solidFill>
                <a:latin typeface="Arial" panose="020B0604020202020204" pitchFamily="34" charset="0"/>
                <a:ea typeface="Lato" charset="0"/>
                <a:cs typeface="Arial" panose="020B0604020202020204" pitchFamily="34" charset="0"/>
              </a:rPr>
              <a:pPr algn="r"/>
              <a:t>‹#›</a:t>
            </a:fld>
            <a:r>
              <a:rPr lang="id-ID" sz="1200" b="0" i="0" dirty="0">
                <a:solidFill>
                  <a:schemeClr val="tx2"/>
                </a:solidFill>
                <a:latin typeface="Arial" panose="020B0604020202020204" pitchFamily="34" charset="0"/>
                <a:ea typeface="Lato" charset="0"/>
                <a:cs typeface="Arial" panose="020B0604020202020204" pitchFamily="34" charset="0"/>
              </a:rPr>
              <a:t>  </a:t>
            </a:r>
          </a:p>
        </p:txBody>
      </p:sp>
      <p:sp>
        <p:nvSpPr>
          <p:cNvPr id="3" name="Title Placeholder 2">
            <a:extLst>
              <a:ext uri="{FF2B5EF4-FFF2-40B4-BE49-F238E27FC236}">
                <a16:creationId xmlns:a16="http://schemas.microsoft.com/office/drawing/2014/main" id="{798A4487-8387-1543-84D9-EA0C7C982364}"/>
              </a:ext>
            </a:extLst>
          </p:cNvPr>
          <p:cNvSpPr>
            <a:spLocks noGrp="1"/>
          </p:cNvSpPr>
          <p:nvPr>
            <p:ph type="title"/>
          </p:nvPr>
        </p:nvSpPr>
        <p:spPr>
          <a:xfrm>
            <a:off x="1676400" y="1929"/>
            <a:ext cx="21024850" cy="3486973"/>
          </a:xfrm>
          <a:prstGeom prst="rect">
            <a:avLst/>
          </a:prstGeom>
        </p:spPr>
        <p:txBody>
          <a:bodyPr vert="horz" lIns="91440" tIns="45720" rIns="91440" bIns="45720" rtlCol="0" anchor="ctr" anchorCtr="0">
            <a:noAutofit/>
          </a:bodyPr>
          <a:lstStyle/>
          <a:p>
            <a:r>
              <a:rPr lang="en-US" dirty="0"/>
              <a:t>Click to edit Master title style</a:t>
            </a:r>
          </a:p>
        </p:txBody>
      </p:sp>
      <p:sp>
        <p:nvSpPr>
          <p:cNvPr id="5" name="Text Placeholder 4">
            <a:extLst>
              <a:ext uri="{FF2B5EF4-FFF2-40B4-BE49-F238E27FC236}">
                <a16:creationId xmlns:a16="http://schemas.microsoft.com/office/drawing/2014/main" id="{65391A42-6212-174A-BD58-B2F8FAD77924}"/>
              </a:ext>
            </a:extLst>
          </p:cNvPr>
          <p:cNvSpPr>
            <a:spLocks noGrp="1"/>
          </p:cNvSpPr>
          <p:nvPr>
            <p:ph type="body" idx="1"/>
          </p:nvPr>
        </p:nvSpPr>
        <p:spPr>
          <a:xfrm>
            <a:off x="1676400" y="3488902"/>
            <a:ext cx="21024850" cy="3600986"/>
          </a:xfrm>
          <a:prstGeom prst="rect">
            <a:avLst/>
          </a:prstGeom>
        </p:spPr>
        <p:txBody>
          <a:bodyPr vert="horz" lIns="91440" tIns="4572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76DBFE5D-EADE-4F41-835C-D7A50C6D2344}"/>
              </a:ext>
            </a:extLst>
          </p:cNvPr>
          <p:cNvSpPr txBox="1"/>
          <p:nvPr userDrawn="1"/>
        </p:nvSpPr>
        <p:spPr>
          <a:xfrm>
            <a:off x="20185177" y="12954000"/>
            <a:ext cx="3380659" cy="369296"/>
          </a:xfrm>
          <a:prstGeom prst="rect">
            <a:avLst/>
          </a:prstGeom>
          <a:noFill/>
        </p:spPr>
        <p:txBody>
          <a:bodyPr wrap="none" lIns="182843" tIns="91422" rIns="182843" bIns="91422" rtlCol="0">
            <a:spAutoFit/>
          </a:bodyPr>
          <a:lstStyle/>
          <a:p>
            <a:pPr algn="r"/>
            <a:r>
              <a:rPr lang="id-ID" sz="1200" b="0" i="0" dirty="0">
                <a:solidFill>
                  <a:srgbClr val="000000"/>
                </a:solidFill>
                <a:latin typeface="Arial" panose="020B0604020202020204" pitchFamily="34" charset="0"/>
                <a:ea typeface="Lato" charset="0"/>
                <a:cs typeface="Arial" panose="020B0604020202020204" pitchFamily="34" charset="0"/>
              </a:rPr>
              <a:t>PROPRIETARY AND CONFIDENTIAL | </a:t>
            </a:r>
            <a:fld id="{260E2A6B-A809-4840-BF14-8648BC0BDF87}" type="slidenum">
              <a:rPr lang="id-ID" sz="1200" b="1" i="0" smtClean="0">
                <a:solidFill>
                  <a:srgbClr val="000000"/>
                </a:solidFill>
                <a:latin typeface="Arial" panose="020B0604020202020204" pitchFamily="34" charset="0"/>
                <a:ea typeface="Lato" charset="0"/>
                <a:cs typeface="Arial" panose="020B0604020202020204" pitchFamily="34" charset="0"/>
              </a:rPr>
              <a:pPr algn="r"/>
              <a:t>‹#›</a:t>
            </a:fld>
            <a:r>
              <a:rPr lang="id-ID" sz="1200" b="0" i="0" dirty="0">
                <a:solidFill>
                  <a:srgbClr val="000000"/>
                </a:solidFill>
                <a:latin typeface="Arial" panose="020B0604020202020204" pitchFamily="34" charset="0"/>
                <a:ea typeface="Lato" charset="0"/>
                <a:cs typeface="Arial" panose="020B0604020202020204" pitchFamily="34" charset="0"/>
              </a:rPr>
              <a:t>  </a:t>
            </a:r>
          </a:p>
        </p:txBody>
      </p:sp>
    </p:spTree>
    <p:extLst>
      <p:ext uri="{BB962C8B-B14F-4D97-AF65-F5344CB8AC3E}">
        <p14:creationId xmlns:p14="http://schemas.microsoft.com/office/powerpoint/2010/main" val="2742681458"/>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73"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 id="2147484260" r:id="rId24"/>
    <p:sldLayoutId id="2147484261" r:id="rId25"/>
    <p:sldLayoutId id="2147484262" r:id="rId26"/>
    <p:sldLayoutId id="2147484263" r:id="rId27"/>
    <p:sldLayoutId id="2147484264" r:id="rId28"/>
    <p:sldLayoutId id="2147484265" r:id="rId29"/>
    <p:sldLayoutId id="2147484266" r:id="rId30"/>
    <p:sldLayoutId id="2147484267" r:id="rId31"/>
    <p:sldLayoutId id="2147484268" r:id="rId32"/>
    <p:sldLayoutId id="2147484269" r:id="rId33"/>
    <p:sldLayoutId id="2147484270" r:id="rId34"/>
    <p:sldLayoutId id="2147484271" r:id="rId35"/>
    <p:sldLayoutId id="2147484272" r:id="rId36"/>
  </p:sldLayoutIdLst>
  <p:hf sldNum="0" hdr="0" ftr="0" dt="0"/>
  <p:txStyles>
    <p:titleStyle>
      <a:lvl1pPr algn="l" defTabSz="1828434" rtl="0" eaLnBrk="1" latinLnBrk="0" hangingPunct="1">
        <a:lnSpc>
          <a:spcPct val="100000"/>
        </a:lnSpc>
        <a:spcBef>
          <a:spcPts val="0"/>
        </a:spcBef>
        <a:spcAft>
          <a:spcPts val="1200"/>
        </a:spcAft>
        <a:buNone/>
        <a:defRPr lang="en-US" sz="6000" b="1" i="0" kern="1200" cap="all" spc="200" baseline="0">
          <a:solidFill>
            <a:srgbClr val="000000"/>
          </a:solidFill>
          <a:latin typeface="Arial" panose="020B0604020202020204" pitchFamily="34" charset="0"/>
          <a:ea typeface="Arial" panose="020B0604020202020204" pitchFamily="34" charset="0"/>
          <a:cs typeface="Arial" panose="020B0604020202020204" pitchFamily="34" charset="0"/>
        </a:defRPr>
      </a:lvl1pPr>
    </p:titleStyle>
    <p:bodyStyle>
      <a:lvl1pPr marL="457109" indent="-457109" algn="l" defTabSz="1828434" rtl="0" eaLnBrk="1" latinLnBrk="0" hangingPunct="1">
        <a:lnSpc>
          <a:spcPct val="100000"/>
        </a:lnSpc>
        <a:spcBef>
          <a:spcPts val="0"/>
        </a:spcBef>
        <a:spcAft>
          <a:spcPts val="1200"/>
        </a:spcAft>
        <a:buFont typeface="Arial" panose="020B0604020202020204" pitchFamily="34" charset="0"/>
        <a:buChar char="•"/>
        <a:defRPr lang="en-US" sz="48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1pPr>
      <a:lvl2pPr marL="1371326" indent="-457109" algn="l" defTabSz="1828434" rtl="0" eaLnBrk="1" latinLnBrk="0" hangingPunct="1">
        <a:lnSpc>
          <a:spcPct val="100000"/>
        </a:lnSpc>
        <a:spcBef>
          <a:spcPts val="0"/>
        </a:spcBef>
        <a:spcAft>
          <a:spcPts val="1200"/>
        </a:spcAft>
        <a:buFont typeface="Arial" panose="020B0604020202020204" pitchFamily="34" charset="0"/>
        <a:buChar char="•"/>
        <a:defRPr lang="en-US" sz="40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2pPr>
      <a:lvl3pPr marL="2285543" indent="-457109" algn="l" defTabSz="1828434" rtl="0" eaLnBrk="1" latinLnBrk="0" hangingPunct="1">
        <a:lnSpc>
          <a:spcPct val="100000"/>
        </a:lnSpc>
        <a:spcBef>
          <a:spcPts val="0"/>
        </a:spcBef>
        <a:spcAft>
          <a:spcPts val="1200"/>
        </a:spcAft>
        <a:buFont typeface="Arial" panose="020B0604020202020204" pitchFamily="34" charset="0"/>
        <a:buChar char="•"/>
        <a:defRPr lang="en-US" sz="36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3pPr>
      <a:lvl4pPr marL="3199760" indent="-457109" algn="l" defTabSz="1828434" rtl="0" eaLnBrk="1" latinLnBrk="0" hangingPunct="1">
        <a:lnSpc>
          <a:spcPct val="100000"/>
        </a:lnSpc>
        <a:spcBef>
          <a:spcPts val="0"/>
        </a:spcBef>
        <a:spcAft>
          <a:spcPts val="1200"/>
        </a:spcAft>
        <a:buFont typeface="Arial" panose="020B0604020202020204" pitchFamily="34" charset="0"/>
        <a:buChar char="•"/>
        <a:defRPr lang="en-US" sz="32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4pPr>
      <a:lvl5pPr marL="4113977" indent="-457109" algn="l" defTabSz="1828434" rtl="0" eaLnBrk="1" latinLnBrk="0" hangingPunct="1">
        <a:lnSpc>
          <a:spcPct val="100000"/>
        </a:lnSpc>
        <a:spcBef>
          <a:spcPts val="0"/>
        </a:spcBef>
        <a:spcAft>
          <a:spcPts val="1200"/>
        </a:spcAft>
        <a:buFont typeface="Arial" panose="020B0604020202020204" pitchFamily="34" charset="0"/>
        <a:buChar char="•"/>
        <a:defRPr lang="en-US" sz="3200" b="0" kern="1200" spc="0" baseline="0" dirty="0">
          <a:solidFill>
            <a:srgbClr val="000000"/>
          </a:solidFill>
          <a:effectLst/>
          <a:latin typeface="Arial" panose="020B0604020202020204" pitchFamily="34" charset="0"/>
          <a:ea typeface="Arial" panose="020B0604020202020204" pitchFamily="34" charset="0"/>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8">
          <p15:clr>
            <a:srgbClr val="F26B43"/>
          </p15:clr>
        </p15:guide>
        <p15:guide id="2" orient="horz" pos="24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B2398CC-8F68-3949-A48C-CF1947AE6EB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p:pic>
      <p:sp>
        <p:nvSpPr>
          <p:cNvPr id="5" name="Title 4">
            <a:extLst>
              <a:ext uri="{FF2B5EF4-FFF2-40B4-BE49-F238E27FC236}">
                <a16:creationId xmlns:a16="http://schemas.microsoft.com/office/drawing/2014/main" id="{66EE2015-3647-4706-9137-2E896EE81391}"/>
              </a:ext>
            </a:extLst>
          </p:cNvPr>
          <p:cNvSpPr>
            <a:spLocks noGrp="1"/>
          </p:cNvSpPr>
          <p:nvPr>
            <p:ph type="title"/>
          </p:nvPr>
        </p:nvSpPr>
        <p:spPr>
          <a:xfrm>
            <a:off x="2892425" y="2590800"/>
            <a:ext cx="9677400" cy="4216539"/>
          </a:xfrm>
          <a:prstGeom prst="rect">
            <a:avLst/>
          </a:prstGeom>
        </p:spPr>
        <p:txBody>
          <a:bodyPr wrap="square">
            <a:spAutoFit/>
          </a:bodyPr>
          <a:lstStyle/>
          <a:p>
            <a:r>
              <a:rPr lang="en-US" b="1" dirty="0">
                <a:solidFill>
                  <a:srgbClr val="000000"/>
                </a:solidFill>
                <a:latin typeface="Arial Bold"/>
                <a:cs typeface="Arial" panose="020B0604020202020204" pitchFamily="34" charset="0"/>
              </a:rPr>
              <a:t>Your VSP</a:t>
            </a:r>
            <a:br>
              <a:rPr lang="en-US" dirty="0">
                <a:solidFill>
                  <a:srgbClr val="000000"/>
                </a:solidFill>
                <a:latin typeface="Arial Bold"/>
              </a:rPr>
            </a:br>
            <a:r>
              <a:rPr lang="en-US" b="1" dirty="0">
                <a:solidFill>
                  <a:srgbClr val="000000"/>
                </a:solidFill>
                <a:latin typeface="Arial Bold"/>
                <a:cs typeface="Arial" panose="020B0604020202020204" pitchFamily="34" charset="0"/>
              </a:rPr>
              <a:t>Vision Benefits</a:t>
            </a:r>
          </a:p>
          <a:p>
            <a:r>
              <a:rPr lang="en-US" sz="4400" b="1" dirty="0">
                <a:solidFill>
                  <a:srgbClr val="000000"/>
                </a:solidFill>
                <a:latin typeface="Arial Bold"/>
                <a:cs typeface="Arial" panose="020B0604020202020204" pitchFamily="34" charset="0"/>
              </a:rPr>
              <a:t>Members First,</a:t>
            </a:r>
            <a:br>
              <a:rPr lang="en-US" sz="4400" b="1" dirty="0">
                <a:solidFill>
                  <a:srgbClr val="000000"/>
                </a:solidFill>
                <a:latin typeface="Arial Bold"/>
                <a:cs typeface="Arial" panose="020B0604020202020204" pitchFamily="34" charset="0"/>
              </a:rPr>
            </a:br>
            <a:r>
              <a:rPr lang="en-US" sz="4400" b="1" dirty="0">
                <a:solidFill>
                  <a:srgbClr val="000000"/>
                </a:solidFill>
                <a:latin typeface="Arial Bold"/>
                <a:cs typeface="Arial" panose="020B0604020202020204" pitchFamily="34" charset="0"/>
              </a:rPr>
              <a:t>Members for Life</a:t>
            </a:r>
            <a:endParaRPr lang="en-US" sz="4400" dirty="0">
              <a:solidFill>
                <a:srgbClr val="000000"/>
              </a:solidFill>
            </a:endParaRPr>
          </a:p>
        </p:txBody>
      </p:sp>
      <p:sp>
        <p:nvSpPr>
          <p:cNvPr id="6" name="Subtitle 6">
            <a:extLst>
              <a:ext uri="{FF2B5EF4-FFF2-40B4-BE49-F238E27FC236}">
                <a16:creationId xmlns:a16="http://schemas.microsoft.com/office/drawing/2014/main" id="{609C7460-3437-4106-BCA8-038DB4E2FD1B}"/>
              </a:ext>
            </a:extLst>
          </p:cNvPr>
          <p:cNvSpPr txBox="1">
            <a:spLocks noGrp="1"/>
          </p:cNvSpPr>
          <p:nvPr>
            <p:ph type="body" sz="quarter" idx="11"/>
          </p:nvPr>
        </p:nvSpPr>
        <p:spPr>
          <a:xfrm>
            <a:off x="2892426" y="11201400"/>
            <a:ext cx="8686800" cy="1981200"/>
          </a:xfrm>
          <a:prstGeom prst="rect">
            <a:avLst/>
          </a:prstGeom>
        </p:spPr>
        <p:txBody>
          <a:bodyPr/>
          <a:lstStyle>
            <a:lvl1pPr marL="457109" indent="-457109" algn="l" defTabSz="1828434" rtl="0" eaLnBrk="1" latinLnBrk="0" hangingPunct="1">
              <a:lnSpc>
                <a:spcPct val="100000"/>
              </a:lnSpc>
              <a:spcBef>
                <a:spcPts val="0"/>
              </a:spcBef>
              <a:spcAft>
                <a:spcPts val="1800"/>
              </a:spcAft>
              <a:buFont typeface="Arial" panose="020B0604020202020204" pitchFamily="34" charset="0"/>
              <a:buChar char="•"/>
              <a:defRPr lang="en-US" sz="4800" b="0" kern="1200" spc="0" baseline="0" dirty="0" smtClean="0">
                <a:solidFill>
                  <a:schemeClr val="tx2"/>
                </a:solidFill>
                <a:effectLst/>
                <a:latin typeface="Arial" panose="020B0604020202020204" pitchFamily="34" charset="0"/>
                <a:ea typeface="Arial" panose="020B0604020202020204" pitchFamily="34" charset="0"/>
                <a:cs typeface="Arial" panose="020B0604020202020204" pitchFamily="34" charset="0"/>
              </a:defRPr>
            </a:lvl1pPr>
            <a:lvl2pPr marL="1371326" indent="-457109" algn="l" defTabSz="1828434" rtl="0" eaLnBrk="1" latinLnBrk="0" hangingPunct="1">
              <a:lnSpc>
                <a:spcPct val="100000"/>
              </a:lnSpc>
              <a:spcBef>
                <a:spcPts val="0"/>
              </a:spcBef>
              <a:spcAft>
                <a:spcPts val="1800"/>
              </a:spcAft>
              <a:buFont typeface="Arial" panose="020B0604020202020204" pitchFamily="34" charset="0"/>
              <a:buChar char="•"/>
              <a:defRPr lang="en-US" sz="4000" kern="1200" spc="0" baseline="0" dirty="0" smtClean="0">
                <a:solidFill>
                  <a:schemeClr val="tx2"/>
                </a:solidFill>
                <a:effectLst/>
                <a:latin typeface="Arial" panose="020B0604020202020204" pitchFamily="34" charset="0"/>
                <a:ea typeface="Arial" panose="020B0604020202020204" pitchFamily="34" charset="0"/>
                <a:cs typeface="Arial" panose="020B0604020202020204" pitchFamily="34" charset="0"/>
              </a:defRPr>
            </a:lvl2pPr>
            <a:lvl3pPr marL="2285543" indent="-457109" algn="l" defTabSz="1828434" rtl="0" eaLnBrk="1" latinLnBrk="0" hangingPunct="1">
              <a:lnSpc>
                <a:spcPct val="100000"/>
              </a:lnSpc>
              <a:spcBef>
                <a:spcPts val="0"/>
              </a:spcBef>
              <a:spcAft>
                <a:spcPts val="1800"/>
              </a:spcAft>
              <a:buFont typeface="Arial" panose="020B0604020202020204" pitchFamily="34" charset="0"/>
              <a:buChar char="•"/>
              <a:defRPr lang="en-US" sz="3600" kern="1200" spc="0" baseline="0" dirty="0" smtClean="0">
                <a:solidFill>
                  <a:schemeClr val="tx2"/>
                </a:solidFill>
                <a:effectLst/>
                <a:latin typeface="Arial" panose="020B0604020202020204" pitchFamily="34" charset="0"/>
                <a:ea typeface="Arial" panose="020B0604020202020204" pitchFamily="34" charset="0"/>
                <a:cs typeface="Arial" panose="020B0604020202020204" pitchFamily="34" charset="0"/>
              </a:defRPr>
            </a:lvl3pPr>
            <a:lvl4pPr marL="3199760" indent="-457109" algn="l" defTabSz="1828434" rtl="0" eaLnBrk="1" latinLnBrk="0" hangingPunct="1">
              <a:lnSpc>
                <a:spcPct val="100000"/>
              </a:lnSpc>
              <a:spcBef>
                <a:spcPts val="0"/>
              </a:spcBef>
              <a:spcAft>
                <a:spcPts val="1800"/>
              </a:spcAft>
              <a:buFont typeface="Arial" panose="020B0604020202020204" pitchFamily="34" charset="0"/>
              <a:buChar char="•"/>
              <a:defRPr lang="en-US" sz="3200" kern="1200" spc="0" baseline="0" dirty="0" smtClean="0">
                <a:solidFill>
                  <a:schemeClr val="tx2"/>
                </a:solidFill>
                <a:effectLst/>
                <a:latin typeface="Arial" panose="020B0604020202020204" pitchFamily="34" charset="0"/>
                <a:ea typeface="Arial" panose="020B0604020202020204" pitchFamily="34" charset="0"/>
                <a:cs typeface="Arial" panose="020B0604020202020204" pitchFamily="34" charset="0"/>
              </a:defRPr>
            </a:lvl4pPr>
            <a:lvl5pPr marL="4113977" indent="-457109" algn="l" defTabSz="1828434" rtl="0" eaLnBrk="1" latinLnBrk="0" hangingPunct="1">
              <a:lnSpc>
                <a:spcPct val="100000"/>
              </a:lnSpc>
              <a:spcBef>
                <a:spcPts val="0"/>
              </a:spcBef>
              <a:spcAft>
                <a:spcPts val="1800"/>
              </a:spcAft>
              <a:buFont typeface="Arial" panose="020B0604020202020204" pitchFamily="34" charset="0"/>
              <a:buChar char="•"/>
              <a:defRPr lang="en-US" sz="3200" kern="1200" spc="0" baseline="0" dirty="0">
                <a:solidFill>
                  <a:schemeClr val="tx2"/>
                </a:solidFill>
                <a:effectLst/>
                <a:latin typeface="Arial" panose="020B0604020202020204" pitchFamily="34" charset="0"/>
                <a:ea typeface="Arial" panose="020B0604020202020204" pitchFamily="34" charset="0"/>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00"/>
                </a:solidFill>
              </a:rPr>
              <a:t>City of Cupertino</a:t>
            </a:r>
          </a:p>
        </p:txBody>
      </p:sp>
    </p:spTree>
    <p:extLst>
      <p:ext uri="{BB962C8B-B14F-4D97-AF65-F5344CB8AC3E}">
        <p14:creationId xmlns:p14="http://schemas.microsoft.com/office/powerpoint/2010/main" val="1703428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9FED38-AB77-4407-ADC6-9528B2A5E0B5}"/>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a:stretch>
            <a:fillRect/>
          </a:stretch>
        </p:blipFill>
        <p:spPr>
          <a:prstGeom prst="rect">
            <a:avLst/>
          </a:prstGeom>
        </p:spPr>
      </p:pic>
      <p:sp>
        <p:nvSpPr>
          <p:cNvPr id="4" name="Title 3">
            <a:extLst>
              <a:ext uri="{FF2B5EF4-FFF2-40B4-BE49-F238E27FC236}">
                <a16:creationId xmlns:a16="http://schemas.microsoft.com/office/drawing/2014/main" id="{FB5CFA78-6DD6-EC4F-85E1-29FAAB7993A6}"/>
              </a:ext>
            </a:extLst>
          </p:cNvPr>
          <p:cNvSpPr>
            <a:spLocks noGrp="1"/>
          </p:cNvSpPr>
          <p:nvPr>
            <p:ph type="title"/>
          </p:nvPr>
        </p:nvSpPr>
        <p:spPr/>
        <p:txBody>
          <a:bodyPr/>
          <a:lstStyle/>
          <a:p>
            <a:r>
              <a:rPr lang="en-US" dirty="0"/>
              <a:t>UsING Your benefit is easy</a:t>
            </a:r>
          </a:p>
        </p:txBody>
      </p:sp>
      <p:sp>
        <p:nvSpPr>
          <p:cNvPr id="3" name="Text Placeholder 2">
            <a:extLst>
              <a:ext uri="{FF2B5EF4-FFF2-40B4-BE49-F238E27FC236}">
                <a16:creationId xmlns:a16="http://schemas.microsoft.com/office/drawing/2014/main" id="{152A27E0-B2DA-2F49-95E9-DD227886B61A}"/>
              </a:ext>
            </a:extLst>
          </p:cNvPr>
          <p:cNvSpPr>
            <a:spLocks noGrp="1"/>
          </p:cNvSpPr>
          <p:nvPr>
            <p:ph sz="quarter" idx="21"/>
          </p:nvPr>
        </p:nvSpPr>
        <p:spPr>
          <a:xfrm>
            <a:off x="8836025" y="3810000"/>
            <a:ext cx="10515600" cy="5262979"/>
          </a:xfrm>
        </p:spPr>
        <p:txBody>
          <a:bodyPr wrap="square">
            <a:spAutoFit/>
          </a:bodyPr>
          <a:lstStyle/>
          <a:p>
            <a:pPr marL="0" indent="0">
              <a:buNone/>
            </a:pPr>
            <a:r>
              <a:rPr lang="en-US" b="1" dirty="0">
                <a:latin typeface="Arial" charset="0"/>
                <a:ea typeface="ＭＳ Ｐゴシック" charset="0"/>
              </a:rPr>
              <a:t>Once you’re enrolled…</a:t>
            </a:r>
          </a:p>
          <a:p>
            <a:pPr marL="285750" indent="-285750">
              <a:spcBef>
                <a:spcPts val="1200"/>
              </a:spcBef>
              <a:buFont typeface="Arial"/>
              <a:buChar char="•"/>
              <a:defRPr/>
            </a:pPr>
            <a:r>
              <a:rPr lang="en-US" sz="3800" dirty="0">
                <a:latin typeface="Arial" charset="0"/>
                <a:ea typeface="ＭＳ Ｐゴシック" charset="0"/>
                <a:cs typeface="ＭＳ Ｐゴシック" charset="0"/>
              </a:rPr>
              <a:t>Create an account at </a:t>
            </a:r>
            <a:r>
              <a:rPr lang="en-US" sz="3800" b="1" dirty="0">
                <a:latin typeface="Arial" charset="0"/>
                <a:ea typeface="ＭＳ Ｐゴシック" charset="0"/>
                <a:cs typeface="ＭＳ Ｐゴシック" charset="0"/>
              </a:rPr>
              <a:t>vsp.com</a:t>
            </a:r>
            <a:r>
              <a:rPr lang="en-US" sz="3800" dirty="0">
                <a:latin typeface="Arial" charset="0"/>
                <a:ea typeface="ＭＳ Ｐゴシック" charset="0"/>
                <a:cs typeface="ＭＳ Ｐゴシック" charset="0"/>
              </a:rPr>
              <a:t> and</a:t>
            </a:r>
            <a:r>
              <a:rPr lang="en-US" sz="3800" dirty="0">
                <a:latin typeface="Arial" charset="0"/>
                <a:ea typeface="ＭＳ Ｐゴシック" charset="0"/>
                <a:cs typeface="Arial" charset="0"/>
              </a:rPr>
              <a:t> </a:t>
            </a:r>
            <a:r>
              <a:rPr lang="en-US" altLang="ja-JP" sz="3800" dirty="0">
                <a:latin typeface="Arial" charset="0"/>
                <a:ea typeface="ＭＳ Ｐゴシック" charset="0"/>
                <a:cs typeface="Arial" charset="0"/>
              </a:rPr>
              <a:t>review your benefit information </a:t>
            </a:r>
          </a:p>
          <a:p>
            <a:pPr marL="285750" indent="-285750">
              <a:spcBef>
                <a:spcPts val="1200"/>
              </a:spcBef>
              <a:buFont typeface="Arial"/>
              <a:buChar char="•"/>
              <a:defRPr/>
            </a:pPr>
            <a:r>
              <a:rPr lang="en-US" sz="3800" dirty="0">
                <a:latin typeface="Arial" charset="0"/>
                <a:ea typeface="ＭＳ Ｐゴシック" charset="0"/>
                <a:cs typeface="Arial" charset="0"/>
              </a:rPr>
              <a:t>Find a VSP in-network doctor by visiting </a:t>
            </a:r>
            <a:r>
              <a:rPr lang="en-US" sz="3800" b="1" dirty="0">
                <a:latin typeface="Arial" charset="0"/>
                <a:ea typeface="ＭＳ Ｐゴシック" charset="0"/>
                <a:cs typeface="Arial" charset="0"/>
              </a:rPr>
              <a:t>vsp.com </a:t>
            </a:r>
            <a:r>
              <a:rPr lang="en-US" sz="3800" dirty="0">
                <a:latin typeface="Arial" charset="0"/>
                <a:ea typeface="ＭＳ Ｐゴシック" charset="0"/>
                <a:cs typeface="Arial" charset="0"/>
              </a:rPr>
              <a:t>or calling </a:t>
            </a:r>
            <a:r>
              <a:rPr lang="en-US" sz="3800" b="1" dirty="0">
                <a:latin typeface="Arial" charset="0"/>
                <a:ea typeface="ＭＳ Ｐゴシック" charset="0"/>
                <a:cs typeface="Arial" charset="0"/>
              </a:rPr>
              <a:t>800.877.7195</a:t>
            </a:r>
            <a:endParaRPr lang="en-US" sz="3800" dirty="0">
              <a:latin typeface="Arial" charset="0"/>
              <a:ea typeface="ＭＳ Ｐゴシック" charset="0"/>
              <a:cs typeface="Arial" charset="0"/>
            </a:endParaRPr>
          </a:p>
          <a:p>
            <a:pPr marL="285750" indent="-285750">
              <a:spcBef>
                <a:spcPts val="1200"/>
              </a:spcBef>
              <a:buFont typeface="Arial"/>
              <a:buChar char="•"/>
              <a:defRPr/>
            </a:pPr>
            <a:r>
              <a:rPr lang="en-US" sz="3800" dirty="0">
                <a:latin typeface="Arial" charset="0"/>
                <a:ea typeface="ＭＳ Ｐゴシック" charset="0"/>
                <a:cs typeface="Arial" charset="0"/>
              </a:rPr>
              <a:t>No ID card needed, at your appointment, simply tell them you have VSP</a:t>
            </a:r>
          </a:p>
        </p:txBody>
      </p:sp>
    </p:spTree>
    <p:extLst>
      <p:ext uri="{BB962C8B-B14F-4D97-AF65-F5344CB8AC3E}">
        <p14:creationId xmlns:p14="http://schemas.microsoft.com/office/powerpoint/2010/main" val="165809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93724-FB18-C943-B366-CEB5257E8A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 t="-153"/>
          <a:stretch/>
        </p:blipFill>
        <p:spPr>
          <a:xfrm flipH="1">
            <a:off x="0" y="-21021"/>
            <a:ext cx="24377650" cy="13716000"/>
          </a:xfrm>
          <a:prstGeom prst="rect">
            <a:avLst/>
          </a:prstGeom>
        </p:spPr>
      </p:pic>
      <p:grpSp>
        <p:nvGrpSpPr>
          <p:cNvPr id="18" name="Group 17">
            <a:extLst>
              <a:ext uri="{FF2B5EF4-FFF2-40B4-BE49-F238E27FC236}">
                <a16:creationId xmlns:a16="http://schemas.microsoft.com/office/drawing/2014/main" id="{20F1EC6D-56F1-2444-9D2D-9B3BE71E6A33}"/>
              </a:ext>
            </a:extLst>
          </p:cNvPr>
          <p:cNvGrpSpPr/>
          <p:nvPr/>
        </p:nvGrpSpPr>
        <p:grpSpPr>
          <a:xfrm>
            <a:off x="2815109" y="2819400"/>
            <a:ext cx="13524473" cy="8038446"/>
            <a:chOff x="-7420680" y="13314387"/>
            <a:chExt cx="11473064" cy="6395332"/>
          </a:xfrm>
        </p:grpSpPr>
        <p:sp>
          <p:nvSpPr>
            <p:cNvPr id="20" name="Rectangle 19">
              <a:extLst>
                <a:ext uri="{FF2B5EF4-FFF2-40B4-BE49-F238E27FC236}">
                  <a16:creationId xmlns:a16="http://schemas.microsoft.com/office/drawing/2014/main" id="{9BB0AC92-47D1-CF45-9EF8-7953E3C131AC}"/>
                </a:ext>
              </a:extLst>
            </p:cNvPr>
            <p:cNvSpPr/>
            <p:nvPr/>
          </p:nvSpPr>
          <p:spPr>
            <a:xfrm>
              <a:off x="-7420680" y="13314387"/>
              <a:ext cx="3734441" cy="2032378"/>
            </a:xfrm>
            <a:prstGeom prst="rect">
              <a:avLst/>
            </a:prstGeom>
          </p:spPr>
          <p:txBody>
            <a:bodyPr wrap="none">
              <a:spAutoFit/>
            </a:bodyPr>
            <a:lstStyle/>
            <a:p>
              <a:r>
                <a:rPr lang="en-US" sz="8000" b="1" dirty="0">
                  <a:solidFill>
                    <a:srgbClr val="00B0F0"/>
                  </a:solidFill>
                  <a:latin typeface="Arial Bold"/>
                  <a:cs typeface="Arial" panose="020B0604020202020204" pitchFamily="34" charset="0"/>
                </a:rPr>
                <a:t>ENROLL</a:t>
              </a:r>
            </a:p>
            <a:p>
              <a:r>
                <a:rPr lang="en-US" sz="8000" b="1" dirty="0">
                  <a:solidFill>
                    <a:srgbClr val="00B0F0"/>
                  </a:solidFill>
                  <a:latin typeface="Arial Bold"/>
                  <a:cs typeface="Arial" panose="020B0604020202020204" pitchFamily="34" charset="0"/>
                </a:rPr>
                <a:t>TODAY!</a:t>
              </a:r>
              <a:endParaRPr lang="en-US" sz="8000" dirty="0"/>
            </a:p>
          </p:txBody>
        </p:sp>
        <p:sp>
          <p:nvSpPr>
            <p:cNvPr id="10" name="Rectangle 9">
              <a:extLst>
                <a:ext uri="{FF2B5EF4-FFF2-40B4-BE49-F238E27FC236}">
                  <a16:creationId xmlns:a16="http://schemas.microsoft.com/office/drawing/2014/main" id="{F792628A-0812-A848-A851-ABB1E8AE2EAF}"/>
                </a:ext>
              </a:extLst>
            </p:cNvPr>
            <p:cNvSpPr/>
            <p:nvPr/>
          </p:nvSpPr>
          <p:spPr>
            <a:xfrm>
              <a:off x="-7260892" y="15375610"/>
              <a:ext cx="11313276" cy="4334109"/>
            </a:xfrm>
            <a:prstGeom prst="rect">
              <a:avLst/>
            </a:prstGeom>
          </p:spPr>
          <p:txBody>
            <a:bodyPr wrap="square">
              <a:spAutoFit/>
            </a:bodyPr>
            <a:lstStyle/>
            <a:p>
              <a:pPr>
                <a:spcAft>
                  <a:spcPts val="2400"/>
                </a:spcAft>
              </a:pPr>
              <a:endParaRPr lang="en-US" sz="4800" b="1" dirty="0">
                <a:latin typeface="Arial Bold"/>
                <a:cs typeface="Arial" panose="020B0604020202020204" pitchFamily="34" charset="0"/>
              </a:endParaRPr>
            </a:p>
            <a:p>
              <a:pPr>
                <a:spcAft>
                  <a:spcPts val="2400"/>
                </a:spcAft>
              </a:pPr>
              <a:endParaRPr lang="en-US" sz="4800" b="1" dirty="0">
                <a:solidFill>
                  <a:schemeClr val="bg1"/>
                </a:solidFill>
                <a:latin typeface="Arial Bold"/>
                <a:cs typeface="Arial" panose="020B0604020202020204" pitchFamily="34" charset="0"/>
              </a:endParaRPr>
            </a:p>
            <a:p>
              <a:pPr>
                <a:spcAft>
                  <a:spcPts val="2400"/>
                </a:spcAft>
              </a:pPr>
              <a:r>
                <a:rPr lang="en-US" sz="4800" dirty="0">
                  <a:solidFill>
                    <a:schemeClr val="bg1"/>
                  </a:solidFill>
                  <a:latin typeface="Arial Bold"/>
                  <a:cs typeface="Arial" panose="020B0604020202020204" pitchFamily="34" charset="0"/>
                </a:rPr>
                <a:t>Enjoy the complete coverage</a:t>
              </a:r>
              <a:br>
                <a:rPr lang="en-US" sz="4800" dirty="0">
                  <a:solidFill>
                    <a:schemeClr val="bg1"/>
                  </a:solidFill>
                  <a:latin typeface="Arial Bold"/>
                  <a:cs typeface="Arial" panose="020B0604020202020204" pitchFamily="34" charset="0"/>
                </a:rPr>
              </a:br>
              <a:r>
                <a:rPr lang="en-US" sz="4800" dirty="0">
                  <a:solidFill>
                    <a:schemeClr val="bg1"/>
                  </a:solidFill>
                  <a:latin typeface="Arial Bold"/>
                  <a:cs typeface="Arial" panose="020B0604020202020204" pitchFamily="34" charset="0"/>
                </a:rPr>
                <a:t>and quality care you deserve.</a:t>
              </a:r>
            </a:p>
            <a:p>
              <a:pPr>
                <a:spcAft>
                  <a:spcPts val="2400"/>
                </a:spcAft>
              </a:pPr>
              <a:r>
                <a:rPr lang="en-US" sz="4800" dirty="0">
                  <a:solidFill>
                    <a:schemeClr val="bg1"/>
                  </a:solidFill>
                  <a:latin typeface="Arial Bold"/>
                  <a:cs typeface="Arial" panose="020B0604020202020204" pitchFamily="34" charset="0"/>
                </a:rPr>
                <a:t>To learn more contact us</a:t>
              </a:r>
              <a:br>
                <a:rPr lang="en-US" sz="4800" dirty="0">
                  <a:solidFill>
                    <a:schemeClr val="bg1"/>
                  </a:solidFill>
                  <a:latin typeface="Arial Bold"/>
                  <a:cs typeface="Arial" panose="020B0604020202020204" pitchFamily="34" charset="0"/>
                </a:rPr>
              </a:br>
              <a:r>
                <a:rPr lang="en-US" sz="4800" dirty="0">
                  <a:solidFill>
                    <a:schemeClr val="bg1"/>
                  </a:solidFill>
                  <a:latin typeface="Arial Bold"/>
                  <a:cs typeface="Arial" panose="020B0604020202020204" pitchFamily="34" charset="0"/>
                </a:rPr>
                <a:t>at </a:t>
              </a:r>
              <a:r>
                <a:rPr lang="en-US" sz="4800" b="1" dirty="0">
                  <a:solidFill>
                    <a:schemeClr val="bg1"/>
                  </a:solidFill>
                  <a:latin typeface="Arial Bold"/>
                  <a:cs typeface="Arial" panose="020B0604020202020204" pitchFamily="34" charset="0"/>
                </a:rPr>
                <a:t>800.877.7195 </a:t>
              </a:r>
              <a:r>
                <a:rPr lang="en-US" sz="4800" dirty="0">
                  <a:solidFill>
                    <a:schemeClr val="bg1"/>
                  </a:solidFill>
                  <a:latin typeface="Arial Bold"/>
                  <a:cs typeface="Arial" panose="020B0604020202020204" pitchFamily="34" charset="0"/>
                </a:rPr>
                <a:t>or </a:t>
              </a:r>
              <a:r>
                <a:rPr lang="en-US" sz="4800" b="1" dirty="0">
                  <a:solidFill>
                    <a:schemeClr val="bg1"/>
                  </a:solidFill>
                  <a:latin typeface="Arial Bold"/>
                  <a:cs typeface="Arial" panose="020B0604020202020204" pitchFamily="34" charset="0"/>
                </a:rPr>
                <a:t>vsp.com</a:t>
              </a:r>
              <a:r>
                <a:rPr lang="en-US" sz="4800" dirty="0">
                  <a:solidFill>
                    <a:schemeClr val="bg1"/>
                  </a:solidFill>
                  <a:latin typeface="Arial Bold"/>
                  <a:cs typeface="Arial" panose="020B0604020202020204" pitchFamily="34" charset="0"/>
                </a:rPr>
                <a:t>.</a:t>
              </a:r>
              <a:endParaRPr lang="en-US" sz="4800" dirty="0">
                <a:solidFill>
                  <a:schemeClr val="bg1"/>
                </a:solidFill>
              </a:endParaRPr>
            </a:p>
          </p:txBody>
        </p:sp>
      </p:grpSp>
      <p:sp>
        <p:nvSpPr>
          <p:cNvPr id="2" name="Rectangle 1">
            <a:extLst>
              <a:ext uri="{FF2B5EF4-FFF2-40B4-BE49-F238E27FC236}">
                <a16:creationId xmlns:a16="http://schemas.microsoft.com/office/drawing/2014/main" id="{C61BD868-CCD0-0344-8EF9-05E288FF858F}"/>
              </a:ext>
            </a:extLst>
          </p:cNvPr>
          <p:cNvSpPr/>
          <p:nvPr/>
        </p:nvSpPr>
        <p:spPr>
          <a:xfrm>
            <a:off x="0" y="12765467"/>
            <a:ext cx="24377650" cy="430887"/>
          </a:xfrm>
          <a:prstGeom prst="rect">
            <a:avLst/>
          </a:prstGeom>
        </p:spPr>
        <p:txBody>
          <a:bodyPr wrap="square">
            <a:spAutoFit/>
          </a:bodyPr>
          <a:lstStyle/>
          <a:p>
            <a:pPr algn="ctr"/>
            <a:r>
              <a:rPr lang="en-US" sz="1100" dirty="0">
                <a:solidFill>
                  <a:schemeClr val="bg1"/>
                </a:solidFill>
              </a:rPr>
              <a:t>©2019 Vision Service Plan. All rights reserved.</a:t>
            </a:r>
            <a:br>
              <a:rPr lang="en-US" sz="1100" dirty="0">
                <a:solidFill>
                  <a:schemeClr val="bg1"/>
                </a:solidFill>
              </a:rPr>
            </a:br>
            <a:r>
              <a:rPr lang="en-US" sz="1100" dirty="0">
                <a:solidFill>
                  <a:schemeClr val="bg1"/>
                </a:solidFill>
              </a:rPr>
              <a:t>VSP, Eyeconic, eyeconic.com, Eyes of Hope, and WellVision Exam are registered trademarks of Vision Service Plan. All other brands are the property of their respective owners.  40152 VCCL</a:t>
            </a:r>
          </a:p>
        </p:txBody>
      </p:sp>
      <p:pic>
        <p:nvPicPr>
          <p:cNvPr id="5" name="Picture 4">
            <a:extLst>
              <a:ext uri="{FF2B5EF4-FFF2-40B4-BE49-F238E27FC236}">
                <a16:creationId xmlns:a16="http://schemas.microsoft.com/office/drawing/2014/main" id="{00BD17A6-9582-404B-8F0D-A404A96B09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56225" y="9791752"/>
            <a:ext cx="3581400" cy="1778000"/>
          </a:xfrm>
          <a:prstGeom prst="rect">
            <a:avLst/>
          </a:prstGeom>
        </p:spPr>
      </p:pic>
    </p:spTree>
    <p:extLst>
      <p:ext uri="{BB962C8B-B14F-4D97-AF65-F5344CB8AC3E}">
        <p14:creationId xmlns:p14="http://schemas.microsoft.com/office/powerpoint/2010/main" val="116186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E5F90F0-FE13-CE43-A371-0B6E4D3DCFF2}"/>
              </a:ext>
            </a:extLst>
          </p:cNvPr>
          <p:cNvSpPr>
            <a:spLocks noGrp="1"/>
          </p:cNvSpPr>
          <p:nvPr>
            <p:ph sz="quarter" idx="19"/>
          </p:nvPr>
        </p:nvSpPr>
        <p:spPr>
          <a:xfrm>
            <a:off x="3426224" y="9448800"/>
            <a:ext cx="7256030" cy="1477328"/>
          </a:xfrm>
        </p:spPr>
        <p:txBody>
          <a:bodyPr/>
          <a:lstStyle/>
          <a:p>
            <a:r>
              <a:rPr lang="en-US" dirty="0"/>
              <a:t>Signature Plan</a:t>
            </a:r>
          </a:p>
        </p:txBody>
      </p:sp>
      <p:sp>
        <p:nvSpPr>
          <p:cNvPr id="13" name="Title 12">
            <a:extLst>
              <a:ext uri="{FF2B5EF4-FFF2-40B4-BE49-F238E27FC236}">
                <a16:creationId xmlns:a16="http://schemas.microsoft.com/office/drawing/2014/main" id="{C4DB6053-9D0B-4D4F-97F8-3C9F28796F82}"/>
              </a:ext>
            </a:extLst>
          </p:cNvPr>
          <p:cNvSpPr>
            <a:spLocks noGrp="1"/>
          </p:cNvSpPr>
          <p:nvPr>
            <p:ph type="title"/>
          </p:nvPr>
        </p:nvSpPr>
        <p:spPr/>
        <p:txBody>
          <a:bodyPr/>
          <a:lstStyle/>
          <a:p>
            <a:r>
              <a:rPr lang="en-US" dirty="0"/>
              <a:t>City of </a:t>
            </a:r>
            <a:r>
              <a:rPr lang="en-US" dirty="0" err="1"/>
              <a:t>cupertino</a:t>
            </a:r>
            <a:endParaRPr lang="en-US" dirty="0"/>
          </a:p>
        </p:txBody>
      </p:sp>
      <p:grpSp>
        <p:nvGrpSpPr>
          <p:cNvPr id="24" name="Group 23">
            <a:extLst>
              <a:ext uri="{FF2B5EF4-FFF2-40B4-BE49-F238E27FC236}">
                <a16:creationId xmlns:a16="http://schemas.microsoft.com/office/drawing/2014/main" id="{BB8BCE2D-83BD-8A43-9131-21B3F464BA96}"/>
              </a:ext>
            </a:extLst>
          </p:cNvPr>
          <p:cNvGrpSpPr/>
          <p:nvPr/>
        </p:nvGrpSpPr>
        <p:grpSpPr>
          <a:xfrm>
            <a:off x="6397625" y="7182336"/>
            <a:ext cx="1158048" cy="1428263"/>
            <a:chOff x="3028084" y="2139554"/>
            <a:chExt cx="142875" cy="176213"/>
          </a:xfrm>
          <a:solidFill>
            <a:srgbClr val="9FCC3B"/>
          </a:solidFill>
        </p:grpSpPr>
        <p:sp>
          <p:nvSpPr>
            <p:cNvPr id="25" name="Freeform 85">
              <a:extLst>
                <a:ext uri="{FF2B5EF4-FFF2-40B4-BE49-F238E27FC236}">
                  <a16:creationId xmlns:a16="http://schemas.microsoft.com/office/drawing/2014/main" id="{F97A380B-BAB8-F543-A107-05F453D3062C}"/>
                </a:ext>
              </a:extLst>
            </p:cNvPr>
            <p:cNvSpPr>
              <a:spLocks noChangeArrowheads="1"/>
            </p:cNvSpPr>
            <p:nvPr/>
          </p:nvSpPr>
          <p:spPr bwMode="auto">
            <a:xfrm>
              <a:off x="3080471" y="2171700"/>
              <a:ext cx="39290" cy="54769"/>
            </a:xfrm>
            <a:custGeom>
              <a:avLst/>
              <a:gdLst>
                <a:gd name="T0" fmla="*/ 0 w 145"/>
                <a:gd name="T1" fmla="*/ 204 h 205"/>
                <a:gd name="T2" fmla="*/ 0 w 145"/>
                <a:gd name="T3" fmla="*/ 204 h 205"/>
                <a:gd name="T4" fmla="*/ 0 w 145"/>
                <a:gd name="T5" fmla="*/ 204 h 205"/>
                <a:gd name="T6" fmla="*/ 144 w 145"/>
                <a:gd name="T7" fmla="*/ 204 h 205"/>
                <a:gd name="T8" fmla="*/ 144 w 145"/>
                <a:gd name="T9" fmla="*/ 174 h 205"/>
                <a:gd name="T10" fmla="*/ 26 w 145"/>
                <a:gd name="T11" fmla="*/ 174 h 205"/>
                <a:gd name="T12" fmla="*/ 26 w 145"/>
                <a:gd name="T13" fmla="*/ 113 h 205"/>
                <a:gd name="T14" fmla="*/ 115 w 145"/>
                <a:gd name="T15" fmla="*/ 113 h 205"/>
                <a:gd name="T16" fmla="*/ 115 w 145"/>
                <a:gd name="T17" fmla="*/ 86 h 205"/>
                <a:gd name="T18" fmla="*/ 26 w 145"/>
                <a:gd name="T19" fmla="*/ 86 h 205"/>
                <a:gd name="T20" fmla="*/ 26 w 145"/>
                <a:gd name="T21" fmla="*/ 26 h 205"/>
                <a:gd name="T22" fmla="*/ 144 w 145"/>
                <a:gd name="T23" fmla="*/ 26 h 205"/>
                <a:gd name="T24" fmla="*/ 144 w 145"/>
                <a:gd name="T25" fmla="*/ 0 h 205"/>
                <a:gd name="T26" fmla="*/ 0 w 145"/>
                <a:gd name="T27" fmla="*/ 0 h 205"/>
                <a:gd name="T28" fmla="*/ 0 w 145"/>
                <a:gd name="T29"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205">
                  <a:moveTo>
                    <a:pt x="0" y="204"/>
                  </a:moveTo>
                  <a:lnTo>
                    <a:pt x="0" y="204"/>
                  </a:lnTo>
                  <a:lnTo>
                    <a:pt x="0" y="204"/>
                  </a:lnTo>
                  <a:lnTo>
                    <a:pt x="144" y="204"/>
                  </a:lnTo>
                  <a:lnTo>
                    <a:pt x="144" y="174"/>
                  </a:lnTo>
                  <a:lnTo>
                    <a:pt x="26" y="174"/>
                  </a:lnTo>
                  <a:lnTo>
                    <a:pt x="26" y="113"/>
                  </a:lnTo>
                  <a:lnTo>
                    <a:pt x="115" y="113"/>
                  </a:lnTo>
                  <a:lnTo>
                    <a:pt x="115" y="86"/>
                  </a:lnTo>
                  <a:lnTo>
                    <a:pt x="26" y="86"/>
                  </a:lnTo>
                  <a:lnTo>
                    <a:pt x="26" y="26"/>
                  </a:lnTo>
                  <a:lnTo>
                    <a:pt x="144" y="26"/>
                  </a:lnTo>
                  <a:lnTo>
                    <a:pt x="144" y="0"/>
                  </a:lnTo>
                  <a:lnTo>
                    <a:pt x="0" y="0"/>
                  </a:lnTo>
                  <a:lnTo>
                    <a:pt x="0" y="2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26" name="Freeform 86">
              <a:extLst>
                <a:ext uri="{FF2B5EF4-FFF2-40B4-BE49-F238E27FC236}">
                  <a16:creationId xmlns:a16="http://schemas.microsoft.com/office/drawing/2014/main" id="{CB8C455D-DC7A-DA4B-8614-E62E82A5DAB2}"/>
                </a:ext>
              </a:extLst>
            </p:cNvPr>
            <p:cNvSpPr>
              <a:spLocks noChangeArrowheads="1"/>
            </p:cNvSpPr>
            <p:nvPr/>
          </p:nvSpPr>
          <p:spPr bwMode="auto">
            <a:xfrm>
              <a:off x="3057849" y="2245519"/>
              <a:ext cx="16669" cy="16669"/>
            </a:xfrm>
            <a:custGeom>
              <a:avLst/>
              <a:gdLst>
                <a:gd name="T0" fmla="*/ 29 w 60"/>
                <a:gd name="T1" fmla="*/ 0 h 60"/>
                <a:gd name="T2" fmla="*/ 29 w 60"/>
                <a:gd name="T3" fmla="*/ 0 h 60"/>
                <a:gd name="T4" fmla="*/ 29 w 60"/>
                <a:gd name="T5" fmla="*/ 0 h 60"/>
                <a:gd name="T6" fmla="*/ 29 w 60"/>
                <a:gd name="T7" fmla="*/ 0 h 60"/>
                <a:gd name="T8" fmla="*/ 0 w 60"/>
                <a:gd name="T9" fmla="*/ 29 h 60"/>
                <a:gd name="T10" fmla="*/ 29 w 60"/>
                <a:gd name="T11" fmla="*/ 59 h 60"/>
                <a:gd name="T12" fmla="*/ 59 w 60"/>
                <a:gd name="T13" fmla="*/ 29 h 60"/>
                <a:gd name="T14" fmla="*/ 29 w 6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29" y="0"/>
                  </a:moveTo>
                  <a:lnTo>
                    <a:pt x="29" y="0"/>
                  </a:lnTo>
                  <a:lnTo>
                    <a:pt x="29" y="0"/>
                  </a:lnTo>
                  <a:lnTo>
                    <a:pt x="29" y="0"/>
                  </a:lnTo>
                  <a:cubicBezTo>
                    <a:pt x="13" y="0"/>
                    <a:pt x="0" y="13"/>
                    <a:pt x="0" y="29"/>
                  </a:cubicBezTo>
                  <a:cubicBezTo>
                    <a:pt x="0" y="46"/>
                    <a:pt x="13" y="59"/>
                    <a:pt x="29" y="59"/>
                  </a:cubicBezTo>
                  <a:cubicBezTo>
                    <a:pt x="45" y="59"/>
                    <a:pt x="59" y="46"/>
                    <a:pt x="59" y="29"/>
                  </a:cubicBezTo>
                  <a:cubicBezTo>
                    <a:pt x="59" y="13"/>
                    <a:pt x="45"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27" name="Freeform 87">
              <a:extLst>
                <a:ext uri="{FF2B5EF4-FFF2-40B4-BE49-F238E27FC236}">
                  <a16:creationId xmlns:a16="http://schemas.microsoft.com/office/drawing/2014/main" id="{CACB01F3-87D9-1141-9CB1-14F61C8BFA6B}"/>
                </a:ext>
              </a:extLst>
            </p:cNvPr>
            <p:cNvSpPr>
              <a:spLocks noChangeArrowheads="1"/>
            </p:cNvSpPr>
            <p:nvPr/>
          </p:nvSpPr>
          <p:spPr bwMode="auto">
            <a:xfrm>
              <a:off x="3091187" y="2245519"/>
              <a:ext cx="15479" cy="16669"/>
            </a:xfrm>
            <a:custGeom>
              <a:avLst/>
              <a:gdLst>
                <a:gd name="T0" fmla="*/ 28 w 59"/>
                <a:gd name="T1" fmla="*/ 0 h 60"/>
                <a:gd name="T2" fmla="*/ 28 w 59"/>
                <a:gd name="T3" fmla="*/ 0 h 60"/>
                <a:gd name="T4" fmla="*/ 28 w 59"/>
                <a:gd name="T5" fmla="*/ 0 h 60"/>
                <a:gd name="T6" fmla="*/ 28 w 59"/>
                <a:gd name="T7" fmla="*/ 0 h 60"/>
                <a:gd name="T8" fmla="*/ 0 w 59"/>
                <a:gd name="T9" fmla="*/ 29 h 60"/>
                <a:gd name="T10" fmla="*/ 28 w 59"/>
                <a:gd name="T11" fmla="*/ 59 h 60"/>
                <a:gd name="T12" fmla="*/ 58 w 59"/>
                <a:gd name="T13" fmla="*/ 29 h 60"/>
                <a:gd name="T14" fmla="*/ 28 w 5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0">
                  <a:moveTo>
                    <a:pt x="28" y="0"/>
                  </a:moveTo>
                  <a:lnTo>
                    <a:pt x="28" y="0"/>
                  </a:lnTo>
                  <a:lnTo>
                    <a:pt x="28" y="0"/>
                  </a:lnTo>
                  <a:lnTo>
                    <a:pt x="28" y="0"/>
                  </a:lnTo>
                  <a:cubicBezTo>
                    <a:pt x="13" y="0"/>
                    <a:pt x="0" y="13"/>
                    <a:pt x="0" y="29"/>
                  </a:cubicBezTo>
                  <a:cubicBezTo>
                    <a:pt x="0" y="46"/>
                    <a:pt x="13" y="59"/>
                    <a:pt x="28" y="59"/>
                  </a:cubicBezTo>
                  <a:cubicBezTo>
                    <a:pt x="44" y="59"/>
                    <a:pt x="58" y="46"/>
                    <a:pt x="58" y="29"/>
                  </a:cubicBezTo>
                  <a:cubicBezTo>
                    <a:pt x="58" y="13"/>
                    <a:pt x="44" y="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1" name="Freeform 88">
              <a:extLst>
                <a:ext uri="{FF2B5EF4-FFF2-40B4-BE49-F238E27FC236}">
                  <a16:creationId xmlns:a16="http://schemas.microsoft.com/office/drawing/2014/main" id="{3DDA549D-E0C8-084C-8164-19BE8C474323}"/>
                </a:ext>
              </a:extLst>
            </p:cNvPr>
            <p:cNvSpPr>
              <a:spLocks noChangeArrowheads="1"/>
            </p:cNvSpPr>
            <p:nvPr/>
          </p:nvSpPr>
          <p:spPr bwMode="auto">
            <a:xfrm>
              <a:off x="3124524" y="2245519"/>
              <a:ext cx="16669" cy="16669"/>
            </a:xfrm>
            <a:custGeom>
              <a:avLst/>
              <a:gdLst>
                <a:gd name="T0" fmla="*/ 29 w 60"/>
                <a:gd name="T1" fmla="*/ 0 h 60"/>
                <a:gd name="T2" fmla="*/ 29 w 60"/>
                <a:gd name="T3" fmla="*/ 0 h 60"/>
                <a:gd name="T4" fmla="*/ 29 w 60"/>
                <a:gd name="T5" fmla="*/ 0 h 60"/>
                <a:gd name="T6" fmla="*/ 29 w 60"/>
                <a:gd name="T7" fmla="*/ 0 h 60"/>
                <a:gd name="T8" fmla="*/ 0 w 60"/>
                <a:gd name="T9" fmla="*/ 29 h 60"/>
                <a:gd name="T10" fmla="*/ 29 w 60"/>
                <a:gd name="T11" fmla="*/ 59 h 60"/>
                <a:gd name="T12" fmla="*/ 59 w 60"/>
                <a:gd name="T13" fmla="*/ 29 h 60"/>
                <a:gd name="T14" fmla="*/ 29 w 6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29" y="0"/>
                  </a:moveTo>
                  <a:lnTo>
                    <a:pt x="29" y="0"/>
                  </a:lnTo>
                  <a:lnTo>
                    <a:pt x="29" y="0"/>
                  </a:lnTo>
                  <a:lnTo>
                    <a:pt x="29" y="0"/>
                  </a:lnTo>
                  <a:cubicBezTo>
                    <a:pt x="14" y="0"/>
                    <a:pt x="0" y="13"/>
                    <a:pt x="0" y="29"/>
                  </a:cubicBezTo>
                  <a:cubicBezTo>
                    <a:pt x="0" y="46"/>
                    <a:pt x="14" y="59"/>
                    <a:pt x="29" y="59"/>
                  </a:cubicBezTo>
                  <a:cubicBezTo>
                    <a:pt x="45" y="59"/>
                    <a:pt x="59" y="46"/>
                    <a:pt x="59" y="29"/>
                  </a:cubicBezTo>
                  <a:cubicBezTo>
                    <a:pt x="59" y="13"/>
                    <a:pt x="45"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2" name="Freeform 89">
              <a:extLst>
                <a:ext uri="{FF2B5EF4-FFF2-40B4-BE49-F238E27FC236}">
                  <a16:creationId xmlns:a16="http://schemas.microsoft.com/office/drawing/2014/main" id="{B5C74E22-891F-6949-90ED-5CA2418E25D8}"/>
                </a:ext>
              </a:extLst>
            </p:cNvPr>
            <p:cNvSpPr>
              <a:spLocks noChangeArrowheads="1"/>
            </p:cNvSpPr>
            <p:nvPr/>
          </p:nvSpPr>
          <p:spPr bwMode="auto">
            <a:xfrm>
              <a:off x="3060230" y="2274094"/>
              <a:ext cx="10716" cy="10716"/>
            </a:xfrm>
            <a:custGeom>
              <a:avLst/>
              <a:gdLst>
                <a:gd name="T0" fmla="*/ 19 w 38"/>
                <a:gd name="T1" fmla="*/ 0 h 38"/>
                <a:gd name="T2" fmla="*/ 19 w 38"/>
                <a:gd name="T3" fmla="*/ 0 h 38"/>
                <a:gd name="T4" fmla="*/ 19 w 38"/>
                <a:gd name="T5" fmla="*/ 0 h 38"/>
                <a:gd name="T6" fmla="*/ 19 w 38"/>
                <a:gd name="T7" fmla="*/ 0 h 38"/>
                <a:gd name="T8" fmla="*/ 0 w 38"/>
                <a:gd name="T9" fmla="*/ 18 h 38"/>
                <a:gd name="T10" fmla="*/ 19 w 38"/>
                <a:gd name="T11" fmla="*/ 37 h 38"/>
                <a:gd name="T12" fmla="*/ 37 w 38"/>
                <a:gd name="T13" fmla="*/ 18 h 38"/>
                <a:gd name="T14" fmla="*/ 19 w 3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19" y="0"/>
                  </a:moveTo>
                  <a:lnTo>
                    <a:pt x="19" y="0"/>
                  </a:lnTo>
                  <a:lnTo>
                    <a:pt x="19" y="0"/>
                  </a:lnTo>
                  <a:lnTo>
                    <a:pt x="19" y="0"/>
                  </a:lnTo>
                  <a:cubicBezTo>
                    <a:pt x="8" y="0"/>
                    <a:pt x="0" y="8"/>
                    <a:pt x="0" y="18"/>
                  </a:cubicBezTo>
                  <a:cubicBezTo>
                    <a:pt x="0" y="29"/>
                    <a:pt x="8" y="37"/>
                    <a:pt x="19" y="37"/>
                  </a:cubicBezTo>
                  <a:cubicBezTo>
                    <a:pt x="30" y="37"/>
                    <a:pt x="37" y="29"/>
                    <a:pt x="37" y="18"/>
                  </a:cubicBezTo>
                  <a:cubicBezTo>
                    <a:pt x="37" y="8"/>
                    <a:pt x="30" y="0"/>
                    <a:pt x="1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3" name="Freeform 90">
              <a:extLst>
                <a:ext uri="{FF2B5EF4-FFF2-40B4-BE49-F238E27FC236}">
                  <a16:creationId xmlns:a16="http://schemas.microsoft.com/office/drawing/2014/main" id="{1C9AE30C-CD8A-5A4C-9BB6-479419180174}"/>
                </a:ext>
              </a:extLst>
            </p:cNvPr>
            <p:cNvSpPr>
              <a:spLocks noChangeArrowheads="1"/>
            </p:cNvSpPr>
            <p:nvPr/>
          </p:nvSpPr>
          <p:spPr bwMode="auto">
            <a:xfrm>
              <a:off x="3093568" y="2274094"/>
              <a:ext cx="9525" cy="10716"/>
            </a:xfrm>
            <a:custGeom>
              <a:avLst/>
              <a:gdLst>
                <a:gd name="T0" fmla="*/ 18 w 37"/>
                <a:gd name="T1" fmla="*/ 0 h 38"/>
                <a:gd name="T2" fmla="*/ 18 w 37"/>
                <a:gd name="T3" fmla="*/ 0 h 38"/>
                <a:gd name="T4" fmla="*/ 18 w 37"/>
                <a:gd name="T5" fmla="*/ 0 h 38"/>
                <a:gd name="T6" fmla="*/ 18 w 37"/>
                <a:gd name="T7" fmla="*/ 0 h 38"/>
                <a:gd name="T8" fmla="*/ 0 w 37"/>
                <a:gd name="T9" fmla="*/ 18 h 38"/>
                <a:gd name="T10" fmla="*/ 18 w 37"/>
                <a:gd name="T11" fmla="*/ 37 h 38"/>
                <a:gd name="T12" fmla="*/ 36 w 37"/>
                <a:gd name="T13" fmla="*/ 18 h 38"/>
                <a:gd name="T14" fmla="*/ 18 w 3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18" y="0"/>
                  </a:moveTo>
                  <a:lnTo>
                    <a:pt x="18" y="0"/>
                  </a:lnTo>
                  <a:lnTo>
                    <a:pt x="18" y="0"/>
                  </a:lnTo>
                  <a:lnTo>
                    <a:pt x="18" y="0"/>
                  </a:lnTo>
                  <a:cubicBezTo>
                    <a:pt x="8" y="0"/>
                    <a:pt x="0" y="8"/>
                    <a:pt x="0" y="18"/>
                  </a:cubicBezTo>
                  <a:cubicBezTo>
                    <a:pt x="0" y="29"/>
                    <a:pt x="8" y="37"/>
                    <a:pt x="18" y="37"/>
                  </a:cubicBezTo>
                  <a:cubicBezTo>
                    <a:pt x="28" y="37"/>
                    <a:pt x="36" y="29"/>
                    <a:pt x="36" y="18"/>
                  </a:cubicBezTo>
                  <a:cubicBezTo>
                    <a:pt x="36" y="8"/>
                    <a:pt x="28" y="0"/>
                    <a:pt x="1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4" name="Freeform 91">
              <a:extLst>
                <a:ext uri="{FF2B5EF4-FFF2-40B4-BE49-F238E27FC236}">
                  <a16:creationId xmlns:a16="http://schemas.microsoft.com/office/drawing/2014/main" id="{99E92DD8-525B-CA46-966C-365194F323AC}"/>
                </a:ext>
              </a:extLst>
            </p:cNvPr>
            <p:cNvSpPr>
              <a:spLocks noChangeArrowheads="1"/>
            </p:cNvSpPr>
            <p:nvPr/>
          </p:nvSpPr>
          <p:spPr bwMode="auto">
            <a:xfrm>
              <a:off x="3126905" y="2274094"/>
              <a:ext cx="10716" cy="10716"/>
            </a:xfrm>
            <a:custGeom>
              <a:avLst/>
              <a:gdLst>
                <a:gd name="T0" fmla="*/ 18 w 38"/>
                <a:gd name="T1" fmla="*/ 0 h 38"/>
                <a:gd name="T2" fmla="*/ 18 w 38"/>
                <a:gd name="T3" fmla="*/ 0 h 38"/>
                <a:gd name="T4" fmla="*/ 18 w 38"/>
                <a:gd name="T5" fmla="*/ 0 h 38"/>
                <a:gd name="T6" fmla="*/ 18 w 38"/>
                <a:gd name="T7" fmla="*/ 0 h 38"/>
                <a:gd name="T8" fmla="*/ 0 w 38"/>
                <a:gd name="T9" fmla="*/ 18 h 38"/>
                <a:gd name="T10" fmla="*/ 18 w 38"/>
                <a:gd name="T11" fmla="*/ 37 h 38"/>
                <a:gd name="T12" fmla="*/ 37 w 38"/>
                <a:gd name="T13" fmla="*/ 18 h 38"/>
                <a:gd name="T14" fmla="*/ 18 w 3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18" y="0"/>
                  </a:moveTo>
                  <a:lnTo>
                    <a:pt x="18" y="0"/>
                  </a:lnTo>
                  <a:lnTo>
                    <a:pt x="18" y="0"/>
                  </a:lnTo>
                  <a:lnTo>
                    <a:pt x="18" y="0"/>
                  </a:lnTo>
                  <a:cubicBezTo>
                    <a:pt x="8" y="0"/>
                    <a:pt x="0" y="8"/>
                    <a:pt x="0" y="18"/>
                  </a:cubicBezTo>
                  <a:cubicBezTo>
                    <a:pt x="0" y="29"/>
                    <a:pt x="8" y="37"/>
                    <a:pt x="18" y="37"/>
                  </a:cubicBezTo>
                  <a:cubicBezTo>
                    <a:pt x="29" y="37"/>
                    <a:pt x="37" y="29"/>
                    <a:pt x="37" y="18"/>
                  </a:cubicBezTo>
                  <a:cubicBezTo>
                    <a:pt x="37" y="8"/>
                    <a:pt x="29" y="0"/>
                    <a:pt x="1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5" name="Freeform 92">
              <a:extLst>
                <a:ext uri="{FF2B5EF4-FFF2-40B4-BE49-F238E27FC236}">
                  <a16:creationId xmlns:a16="http://schemas.microsoft.com/office/drawing/2014/main" id="{781C1A9C-8CC4-D841-A950-76938B41E19E}"/>
                </a:ext>
              </a:extLst>
            </p:cNvPr>
            <p:cNvSpPr>
              <a:spLocks noChangeArrowheads="1"/>
            </p:cNvSpPr>
            <p:nvPr/>
          </p:nvSpPr>
          <p:spPr bwMode="auto">
            <a:xfrm>
              <a:off x="3028084" y="2139554"/>
              <a:ext cx="142875" cy="176213"/>
            </a:xfrm>
            <a:custGeom>
              <a:avLst/>
              <a:gdLst>
                <a:gd name="T0" fmla="*/ 36 w 527"/>
                <a:gd name="T1" fmla="*/ 38 h 651"/>
                <a:gd name="T2" fmla="*/ 36 w 527"/>
                <a:gd name="T3" fmla="*/ 38 h 651"/>
                <a:gd name="T4" fmla="*/ 36 w 527"/>
                <a:gd name="T5" fmla="*/ 38 h 651"/>
                <a:gd name="T6" fmla="*/ 489 w 527"/>
                <a:gd name="T7" fmla="*/ 38 h 651"/>
                <a:gd name="T8" fmla="*/ 489 w 527"/>
                <a:gd name="T9" fmla="*/ 614 h 651"/>
                <a:gd name="T10" fmla="*/ 36 w 527"/>
                <a:gd name="T11" fmla="*/ 614 h 651"/>
                <a:gd name="T12" fmla="*/ 36 w 527"/>
                <a:gd name="T13" fmla="*/ 38 h 651"/>
                <a:gd name="T14" fmla="*/ 0 w 527"/>
                <a:gd name="T15" fmla="*/ 650 h 651"/>
                <a:gd name="T16" fmla="*/ 0 w 527"/>
                <a:gd name="T17" fmla="*/ 650 h 651"/>
                <a:gd name="T18" fmla="*/ 0 w 527"/>
                <a:gd name="T19" fmla="*/ 650 h 651"/>
                <a:gd name="T20" fmla="*/ 526 w 527"/>
                <a:gd name="T21" fmla="*/ 650 h 651"/>
                <a:gd name="T22" fmla="*/ 526 w 527"/>
                <a:gd name="T23" fmla="*/ 0 h 651"/>
                <a:gd name="T24" fmla="*/ 0 w 527"/>
                <a:gd name="T25" fmla="*/ 0 h 651"/>
                <a:gd name="T26" fmla="*/ 0 w 527"/>
                <a:gd name="T27" fmla="*/ 6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651">
                  <a:moveTo>
                    <a:pt x="36" y="38"/>
                  </a:moveTo>
                  <a:lnTo>
                    <a:pt x="36" y="38"/>
                  </a:lnTo>
                  <a:lnTo>
                    <a:pt x="36" y="38"/>
                  </a:lnTo>
                  <a:lnTo>
                    <a:pt x="489" y="38"/>
                  </a:lnTo>
                  <a:lnTo>
                    <a:pt x="489" y="614"/>
                  </a:lnTo>
                  <a:lnTo>
                    <a:pt x="36" y="614"/>
                  </a:lnTo>
                  <a:lnTo>
                    <a:pt x="36" y="38"/>
                  </a:lnTo>
                  <a:close/>
                  <a:moveTo>
                    <a:pt x="0" y="650"/>
                  </a:moveTo>
                  <a:lnTo>
                    <a:pt x="0" y="650"/>
                  </a:lnTo>
                  <a:lnTo>
                    <a:pt x="0" y="650"/>
                  </a:lnTo>
                  <a:lnTo>
                    <a:pt x="526" y="650"/>
                  </a:lnTo>
                  <a:lnTo>
                    <a:pt x="526" y="0"/>
                  </a:lnTo>
                  <a:lnTo>
                    <a:pt x="0" y="0"/>
                  </a:lnTo>
                  <a:lnTo>
                    <a:pt x="0" y="6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grpSp>
      <p:sp>
        <p:nvSpPr>
          <p:cNvPr id="36" name="Text Placeholder 2">
            <a:extLst>
              <a:ext uri="{FF2B5EF4-FFF2-40B4-BE49-F238E27FC236}">
                <a16:creationId xmlns:a16="http://schemas.microsoft.com/office/drawing/2014/main" id="{EE4F5913-E2E5-BC42-BDA4-77330843B6B5}"/>
              </a:ext>
            </a:extLst>
          </p:cNvPr>
          <p:cNvSpPr txBox="1">
            <a:spLocks/>
          </p:cNvSpPr>
          <p:nvPr/>
        </p:nvSpPr>
        <p:spPr>
          <a:xfrm>
            <a:off x="1683289" y="4454556"/>
            <a:ext cx="21783136" cy="1337580"/>
          </a:xfrm>
          <a:prstGeom prst="rect">
            <a:avLst/>
          </a:prstGeom>
        </p:spPr>
        <p:txBody>
          <a:bodyPr/>
          <a:lstStyle>
            <a:lvl1pPr marL="457109" indent="-457109" algn="l" defTabSz="1828434" rtl="0" eaLnBrk="1" latinLnBrk="0" hangingPunct="1">
              <a:lnSpc>
                <a:spcPct val="100000"/>
              </a:lnSpc>
              <a:spcBef>
                <a:spcPts val="0"/>
              </a:spcBef>
              <a:spcAft>
                <a:spcPts val="1200"/>
              </a:spcAft>
              <a:buFont typeface="Arial" panose="020B0604020202020204" pitchFamily="34" charset="0"/>
              <a:buChar char="•"/>
              <a:defRPr lang="en-US" sz="48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1pPr>
            <a:lvl2pPr marL="1371326" indent="-457109" algn="l" defTabSz="1828434" rtl="0" eaLnBrk="1" latinLnBrk="0" hangingPunct="1">
              <a:lnSpc>
                <a:spcPct val="100000"/>
              </a:lnSpc>
              <a:spcBef>
                <a:spcPts val="0"/>
              </a:spcBef>
              <a:spcAft>
                <a:spcPts val="1200"/>
              </a:spcAft>
              <a:buFont typeface="Arial" panose="020B0604020202020204" pitchFamily="34" charset="0"/>
              <a:buChar char="•"/>
              <a:defRPr lang="en-US" sz="40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2pPr>
            <a:lvl3pPr marL="2285543" indent="-457109" algn="l" defTabSz="1828434" rtl="0" eaLnBrk="1" latinLnBrk="0" hangingPunct="1">
              <a:lnSpc>
                <a:spcPct val="100000"/>
              </a:lnSpc>
              <a:spcBef>
                <a:spcPts val="0"/>
              </a:spcBef>
              <a:spcAft>
                <a:spcPts val="1200"/>
              </a:spcAft>
              <a:buFont typeface="Arial" panose="020B0604020202020204" pitchFamily="34" charset="0"/>
              <a:buChar char="•"/>
              <a:defRPr lang="en-US" sz="36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3pPr>
            <a:lvl4pPr marL="3199760" indent="-457109" algn="l" defTabSz="1828434" rtl="0" eaLnBrk="1" latinLnBrk="0" hangingPunct="1">
              <a:lnSpc>
                <a:spcPct val="100000"/>
              </a:lnSpc>
              <a:spcBef>
                <a:spcPts val="0"/>
              </a:spcBef>
              <a:spcAft>
                <a:spcPts val="1200"/>
              </a:spcAft>
              <a:buFont typeface="Arial" panose="020B0604020202020204" pitchFamily="34" charset="0"/>
              <a:buChar char="•"/>
              <a:defRPr lang="en-US" sz="3200" b="0" kern="1200" spc="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defRPr>
            </a:lvl4pPr>
            <a:lvl5pPr marL="4113977" indent="-457109" algn="l" defTabSz="1828434" rtl="0" eaLnBrk="1" latinLnBrk="0" hangingPunct="1">
              <a:lnSpc>
                <a:spcPct val="100000"/>
              </a:lnSpc>
              <a:spcBef>
                <a:spcPts val="0"/>
              </a:spcBef>
              <a:spcAft>
                <a:spcPts val="1200"/>
              </a:spcAft>
              <a:buFont typeface="Arial" panose="020B0604020202020204" pitchFamily="34" charset="0"/>
              <a:buChar char="•"/>
              <a:defRPr lang="en-US" sz="3200" b="0" kern="1200" spc="0" baseline="0" dirty="0">
                <a:solidFill>
                  <a:srgbClr val="000000"/>
                </a:solidFill>
                <a:effectLst/>
                <a:latin typeface="Arial" panose="020B0604020202020204" pitchFamily="34" charset="0"/>
                <a:ea typeface="Arial" panose="020B0604020202020204" pitchFamily="34" charset="0"/>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dirty="0"/>
              <a:t> City of Cupertino is offering </a:t>
            </a:r>
            <a:r>
              <a:rPr lang="en-US" b="1" i="1" dirty="0"/>
              <a:t>two</a:t>
            </a:r>
            <a:r>
              <a:rPr lang="en-US" dirty="0"/>
              <a:t> VSP vision plans for you to choose from.</a:t>
            </a:r>
            <a:endParaRPr lang="en-US" baseline="30000" dirty="0"/>
          </a:p>
        </p:txBody>
      </p:sp>
      <p:sp>
        <p:nvSpPr>
          <p:cNvPr id="19" name="Content Placeholder 19">
            <a:extLst>
              <a:ext uri="{FF2B5EF4-FFF2-40B4-BE49-F238E27FC236}">
                <a16:creationId xmlns:a16="http://schemas.microsoft.com/office/drawing/2014/main" id="{80B8A28B-A5AA-9648-BE47-C361E58CCEE2}"/>
              </a:ext>
            </a:extLst>
          </p:cNvPr>
          <p:cNvSpPr txBox="1">
            <a:spLocks/>
          </p:cNvSpPr>
          <p:nvPr/>
        </p:nvSpPr>
        <p:spPr>
          <a:xfrm>
            <a:off x="14398625" y="9448800"/>
            <a:ext cx="5760508" cy="1477328"/>
          </a:xfrm>
          <a:prstGeom prst="rect">
            <a:avLst/>
          </a:prstGeom>
        </p:spPr>
        <p:txBody>
          <a:bodyPr vert="horz" wrap="square" lIns="91440" tIns="45720" rIns="91440" bIns="45720" rtlCol="0" anchor="t" anchorCtr="0">
            <a:noAutofit/>
          </a:bodyPr>
          <a:lstStyle>
            <a:lvl1pPr marL="0" indent="0" algn="ctr" defTabSz="1828434" rtl="0" eaLnBrk="1" latinLnBrk="0" hangingPunct="1">
              <a:lnSpc>
                <a:spcPct val="100000"/>
              </a:lnSpc>
              <a:spcBef>
                <a:spcPts val="0"/>
              </a:spcBef>
              <a:spcAft>
                <a:spcPts val="1200"/>
              </a:spcAft>
              <a:buFont typeface="Arial" panose="020B0604020202020204" pitchFamily="34" charset="0"/>
              <a:buNone/>
              <a:defRPr lang="en-US" sz="4800" b="0" kern="1200" spc="0"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1pPr>
            <a:lvl2pPr marL="914217" indent="0" algn="l" defTabSz="1828434" rtl="0" eaLnBrk="1" latinLnBrk="0" hangingPunct="1">
              <a:lnSpc>
                <a:spcPct val="100000"/>
              </a:lnSpc>
              <a:spcBef>
                <a:spcPts val="0"/>
              </a:spcBef>
              <a:spcAft>
                <a:spcPts val="1200"/>
              </a:spcAft>
              <a:buFont typeface="Arial" panose="020B0604020202020204" pitchFamily="34" charset="0"/>
              <a:buNone/>
              <a:defRPr lang="en-US" sz="4000" b="0" kern="1200" spc="0"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2pPr>
            <a:lvl3pPr marL="1828434" indent="0" algn="l" defTabSz="1828434" rtl="0" eaLnBrk="1" latinLnBrk="0" hangingPunct="1">
              <a:lnSpc>
                <a:spcPct val="100000"/>
              </a:lnSpc>
              <a:spcBef>
                <a:spcPts val="0"/>
              </a:spcBef>
              <a:spcAft>
                <a:spcPts val="1200"/>
              </a:spcAft>
              <a:buFont typeface="Arial" panose="020B0604020202020204" pitchFamily="34" charset="0"/>
              <a:buNone/>
              <a:defRPr lang="en-US" sz="3600" b="0" kern="1200" spc="0"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3pPr>
            <a:lvl4pPr marL="2742651" indent="0" algn="l" defTabSz="1828434" rtl="0" eaLnBrk="1" latinLnBrk="0" hangingPunct="1">
              <a:lnSpc>
                <a:spcPct val="100000"/>
              </a:lnSpc>
              <a:spcBef>
                <a:spcPts val="0"/>
              </a:spcBef>
              <a:spcAft>
                <a:spcPts val="1200"/>
              </a:spcAft>
              <a:buFont typeface="Arial" panose="020B0604020202020204" pitchFamily="34" charset="0"/>
              <a:buNone/>
              <a:defRPr lang="en-US" sz="3200" b="0" kern="1200" spc="0"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4pPr>
            <a:lvl5pPr marL="3656868" indent="0" algn="l" defTabSz="1828434" rtl="0" eaLnBrk="1" latinLnBrk="0" hangingPunct="1">
              <a:lnSpc>
                <a:spcPct val="100000"/>
              </a:lnSpc>
              <a:spcBef>
                <a:spcPts val="0"/>
              </a:spcBef>
              <a:spcAft>
                <a:spcPts val="1200"/>
              </a:spcAft>
              <a:buFont typeface="Arial" panose="020B0604020202020204" pitchFamily="34" charset="0"/>
              <a:buNone/>
              <a:defRPr lang="en-US" sz="3200" b="0" kern="1200" spc="0"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solidFill>
                  <a:schemeClr val="tx1"/>
                </a:solidFill>
              </a:rPr>
              <a:t>Signature Plan with </a:t>
            </a:r>
            <a:r>
              <a:rPr lang="en-US" dirty="0" err="1">
                <a:solidFill>
                  <a:schemeClr val="tx1"/>
                </a:solidFill>
              </a:rPr>
              <a:t>ProTec</a:t>
            </a:r>
            <a:r>
              <a:rPr lang="en-US" dirty="0">
                <a:solidFill>
                  <a:schemeClr val="tx1"/>
                </a:solidFill>
              </a:rPr>
              <a:t> Safety</a:t>
            </a:r>
          </a:p>
        </p:txBody>
      </p:sp>
      <p:sp>
        <p:nvSpPr>
          <p:cNvPr id="21" name="Freeform 81">
            <a:extLst>
              <a:ext uri="{FF2B5EF4-FFF2-40B4-BE49-F238E27FC236}">
                <a16:creationId xmlns:a16="http://schemas.microsoft.com/office/drawing/2014/main" id="{8AB99A0F-7C8B-B948-B3AE-21E25F9D9CFE}"/>
              </a:ext>
            </a:extLst>
          </p:cNvPr>
          <p:cNvSpPr>
            <a:spLocks noChangeArrowheads="1"/>
          </p:cNvSpPr>
          <p:nvPr/>
        </p:nvSpPr>
        <p:spPr bwMode="auto">
          <a:xfrm>
            <a:off x="16600977" y="7239000"/>
            <a:ext cx="1443291" cy="1569719"/>
          </a:xfrm>
          <a:custGeom>
            <a:avLst/>
            <a:gdLst>
              <a:gd name="T0" fmla="*/ 568 w 604"/>
              <a:gd name="T1" fmla="*/ 412 h 655"/>
              <a:gd name="T2" fmla="*/ 560 w 604"/>
              <a:gd name="T3" fmla="*/ 458 h 655"/>
              <a:gd name="T4" fmla="*/ 534 w 604"/>
              <a:gd name="T5" fmla="*/ 528 h 655"/>
              <a:gd name="T6" fmla="*/ 455 w 604"/>
              <a:gd name="T7" fmla="*/ 624 h 655"/>
              <a:gd name="T8" fmla="*/ 215 w 604"/>
              <a:gd name="T9" fmla="*/ 603 h 655"/>
              <a:gd name="T10" fmla="*/ 169 w 604"/>
              <a:gd name="T11" fmla="*/ 380 h 655"/>
              <a:gd name="T12" fmla="*/ 169 w 604"/>
              <a:gd name="T13" fmla="*/ 377 h 655"/>
              <a:gd name="T14" fmla="*/ 171 w 604"/>
              <a:gd name="T15" fmla="*/ 369 h 655"/>
              <a:gd name="T16" fmla="*/ 257 w 604"/>
              <a:gd name="T17" fmla="*/ 254 h 655"/>
              <a:gd name="T18" fmla="*/ 343 w 604"/>
              <a:gd name="T19" fmla="*/ 80 h 655"/>
              <a:gd name="T20" fmla="*/ 353 w 604"/>
              <a:gd name="T21" fmla="*/ 26 h 655"/>
              <a:gd name="T22" fmla="*/ 377 w 604"/>
              <a:gd name="T23" fmla="*/ 34 h 655"/>
              <a:gd name="T24" fmla="*/ 385 w 604"/>
              <a:gd name="T25" fmla="*/ 166 h 655"/>
              <a:gd name="T26" fmla="*/ 369 w 604"/>
              <a:gd name="T27" fmla="*/ 271 h 655"/>
              <a:gd name="T28" fmla="*/ 504 w 604"/>
              <a:gd name="T29" fmla="*/ 257 h 655"/>
              <a:gd name="T30" fmla="*/ 544 w 604"/>
              <a:gd name="T31" fmla="*/ 330 h 655"/>
              <a:gd name="T32" fmla="*/ 547 w 604"/>
              <a:gd name="T33" fmla="*/ 346 h 655"/>
              <a:gd name="T34" fmla="*/ 568 w 604"/>
              <a:gd name="T35" fmla="*/ 412 h 655"/>
              <a:gd name="T36" fmla="*/ 185 w 604"/>
              <a:gd name="T37" fmla="*/ 619 h 655"/>
              <a:gd name="T38" fmla="*/ 34 w 604"/>
              <a:gd name="T39" fmla="*/ 624 h 655"/>
              <a:gd name="T40" fmla="*/ 26 w 604"/>
              <a:gd name="T41" fmla="*/ 617 h 655"/>
              <a:gd name="T42" fmla="*/ 37 w 604"/>
              <a:gd name="T43" fmla="*/ 372 h 655"/>
              <a:gd name="T44" fmla="*/ 129 w 604"/>
              <a:gd name="T45" fmla="*/ 372 h 655"/>
              <a:gd name="T46" fmla="*/ 185 w 604"/>
              <a:gd name="T47" fmla="*/ 611 h 655"/>
              <a:gd name="T48" fmla="*/ 601 w 604"/>
              <a:gd name="T49" fmla="*/ 382 h 655"/>
              <a:gd name="T50" fmla="*/ 601 w 604"/>
              <a:gd name="T51" fmla="*/ 382 h 655"/>
              <a:gd name="T52" fmla="*/ 573 w 604"/>
              <a:gd name="T53" fmla="*/ 333 h 655"/>
              <a:gd name="T54" fmla="*/ 581 w 604"/>
              <a:gd name="T55" fmla="*/ 300 h 655"/>
              <a:gd name="T56" fmla="*/ 407 w 604"/>
              <a:gd name="T57" fmla="*/ 236 h 655"/>
              <a:gd name="T58" fmla="*/ 402 w 604"/>
              <a:gd name="T59" fmla="*/ 230 h 655"/>
              <a:gd name="T60" fmla="*/ 415 w 604"/>
              <a:gd name="T61" fmla="*/ 161 h 655"/>
              <a:gd name="T62" fmla="*/ 359 w 604"/>
              <a:gd name="T63" fmla="*/ 0 h 655"/>
              <a:gd name="T64" fmla="*/ 356 w 604"/>
              <a:gd name="T65" fmla="*/ 0 h 655"/>
              <a:gd name="T66" fmla="*/ 315 w 604"/>
              <a:gd name="T67" fmla="*/ 88 h 655"/>
              <a:gd name="T68" fmla="*/ 199 w 604"/>
              <a:gd name="T69" fmla="*/ 305 h 655"/>
              <a:gd name="T70" fmla="*/ 150 w 604"/>
              <a:gd name="T71" fmla="*/ 349 h 655"/>
              <a:gd name="T72" fmla="*/ 147 w 604"/>
              <a:gd name="T73" fmla="*/ 349 h 655"/>
              <a:gd name="T74" fmla="*/ 37 w 604"/>
              <a:gd name="T75" fmla="*/ 346 h 655"/>
              <a:gd name="T76" fmla="*/ 0 w 604"/>
              <a:gd name="T77" fmla="*/ 377 h 655"/>
              <a:gd name="T78" fmla="*/ 34 w 604"/>
              <a:gd name="T79" fmla="*/ 648 h 655"/>
              <a:gd name="T80" fmla="*/ 185 w 604"/>
              <a:gd name="T81" fmla="*/ 648 h 655"/>
              <a:gd name="T82" fmla="*/ 209 w 604"/>
              <a:gd name="T83" fmla="*/ 632 h 655"/>
              <a:gd name="T84" fmla="*/ 215 w 604"/>
              <a:gd name="T85" fmla="*/ 630 h 655"/>
              <a:gd name="T86" fmla="*/ 482 w 604"/>
              <a:gd name="T87" fmla="*/ 646 h 655"/>
              <a:gd name="T88" fmla="*/ 568 w 604"/>
              <a:gd name="T89" fmla="*/ 544 h 655"/>
              <a:gd name="T90" fmla="*/ 571 w 604"/>
              <a:gd name="T91" fmla="*/ 541 h 655"/>
              <a:gd name="T92" fmla="*/ 581 w 604"/>
              <a:gd name="T93" fmla="*/ 444 h 655"/>
              <a:gd name="T94" fmla="*/ 581 w 604"/>
              <a:gd name="T95" fmla="*/ 43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4" h="655">
                <a:moveTo>
                  <a:pt x="568" y="412"/>
                </a:moveTo>
                <a:lnTo>
                  <a:pt x="568" y="412"/>
                </a:lnTo>
                <a:lnTo>
                  <a:pt x="568" y="412"/>
                </a:lnTo>
                <a:lnTo>
                  <a:pt x="568" y="412"/>
                </a:lnTo>
                <a:cubicBezTo>
                  <a:pt x="560" y="423"/>
                  <a:pt x="550" y="431"/>
                  <a:pt x="542" y="439"/>
                </a:cubicBezTo>
                <a:cubicBezTo>
                  <a:pt x="547" y="447"/>
                  <a:pt x="555" y="449"/>
                  <a:pt x="560" y="458"/>
                </a:cubicBezTo>
                <a:cubicBezTo>
                  <a:pt x="563" y="464"/>
                  <a:pt x="565" y="472"/>
                  <a:pt x="565" y="480"/>
                </a:cubicBezTo>
                <a:cubicBezTo>
                  <a:pt x="568" y="493"/>
                  <a:pt x="565" y="509"/>
                  <a:pt x="555" y="517"/>
                </a:cubicBezTo>
                <a:cubicBezTo>
                  <a:pt x="552" y="517"/>
                  <a:pt x="534" y="528"/>
                  <a:pt x="534" y="528"/>
                </a:cubicBezTo>
                <a:cubicBezTo>
                  <a:pt x="534" y="528"/>
                  <a:pt x="544" y="549"/>
                  <a:pt x="544" y="560"/>
                </a:cubicBezTo>
                <a:cubicBezTo>
                  <a:pt x="547" y="581"/>
                  <a:pt x="528" y="595"/>
                  <a:pt x="511" y="606"/>
                </a:cubicBezTo>
                <a:cubicBezTo>
                  <a:pt x="496" y="614"/>
                  <a:pt x="477" y="622"/>
                  <a:pt x="455" y="624"/>
                </a:cubicBezTo>
                <a:cubicBezTo>
                  <a:pt x="420" y="630"/>
                  <a:pt x="382" y="627"/>
                  <a:pt x="345" y="624"/>
                </a:cubicBezTo>
                <a:cubicBezTo>
                  <a:pt x="302" y="622"/>
                  <a:pt x="257" y="611"/>
                  <a:pt x="215" y="603"/>
                </a:cubicBezTo>
                <a:lnTo>
                  <a:pt x="215" y="603"/>
                </a:lnTo>
                <a:lnTo>
                  <a:pt x="212" y="603"/>
                </a:lnTo>
                <a:lnTo>
                  <a:pt x="212" y="601"/>
                </a:lnTo>
                <a:lnTo>
                  <a:pt x="169" y="380"/>
                </a:lnTo>
                <a:lnTo>
                  <a:pt x="169" y="380"/>
                </a:lnTo>
                <a:lnTo>
                  <a:pt x="169" y="377"/>
                </a:lnTo>
                <a:lnTo>
                  <a:pt x="169" y="377"/>
                </a:lnTo>
                <a:lnTo>
                  <a:pt x="169" y="374"/>
                </a:lnTo>
                <a:lnTo>
                  <a:pt x="166" y="369"/>
                </a:lnTo>
                <a:lnTo>
                  <a:pt x="171" y="369"/>
                </a:lnTo>
                <a:lnTo>
                  <a:pt x="171" y="369"/>
                </a:lnTo>
                <a:cubicBezTo>
                  <a:pt x="179" y="366"/>
                  <a:pt x="217" y="351"/>
                  <a:pt x="225" y="311"/>
                </a:cubicBezTo>
                <a:cubicBezTo>
                  <a:pt x="231" y="290"/>
                  <a:pt x="241" y="274"/>
                  <a:pt x="257" y="254"/>
                </a:cubicBezTo>
                <a:cubicBezTo>
                  <a:pt x="266" y="244"/>
                  <a:pt x="277" y="230"/>
                  <a:pt x="287" y="214"/>
                </a:cubicBezTo>
                <a:cubicBezTo>
                  <a:pt x="310" y="174"/>
                  <a:pt x="343" y="104"/>
                  <a:pt x="343" y="88"/>
                </a:cubicBezTo>
                <a:cubicBezTo>
                  <a:pt x="343" y="85"/>
                  <a:pt x="343" y="83"/>
                  <a:pt x="343" y="80"/>
                </a:cubicBezTo>
                <a:cubicBezTo>
                  <a:pt x="340" y="62"/>
                  <a:pt x="340" y="39"/>
                  <a:pt x="348" y="29"/>
                </a:cubicBezTo>
                <a:cubicBezTo>
                  <a:pt x="351" y="29"/>
                  <a:pt x="351" y="26"/>
                  <a:pt x="353" y="26"/>
                </a:cubicBezTo>
                <a:lnTo>
                  <a:pt x="353" y="26"/>
                </a:lnTo>
                <a:lnTo>
                  <a:pt x="364" y="26"/>
                </a:lnTo>
                <a:lnTo>
                  <a:pt x="364" y="26"/>
                </a:lnTo>
                <a:cubicBezTo>
                  <a:pt x="369" y="26"/>
                  <a:pt x="374" y="29"/>
                  <a:pt x="377" y="34"/>
                </a:cubicBezTo>
                <a:cubicBezTo>
                  <a:pt x="391" y="47"/>
                  <a:pt x="402" y="80"/>
                  <a:pt x="399" y="109"/>
                </a:cubicBezTo>
                <a:cubicBezTo>
                  <a:pt x="399" y="131"/>
                  <a:pt x="394" y="142"/>
                  <a:pt x="391" y="150"/>
                </a:cubicBezTo>
                <a:cubicBezTo>
                  <a:pt x="388" y="155"/>
                  <a:pt x="385" y="161"/>
                  <a:pt x="385" y="166"/>
                </a:cubicBezTo>
                <a:cubicBezTo>
                  <a:pt x="382" y="176"/>
                  <a:pt x="372" y="252"/>
                  <a:pt x="372" y="252"/>
                </a:cubicBezTo>
                <a:lnTo>
                  <a:pt x="372" y="252"/>
                </a:lnTo>
                <a:lnTo>
                  <a:pt x="369" y="271"/>
                </a:lnTo>
                <a:lnTo>
                  <a:pt x="385" y="268"/>
                </a:lnTo>
                <a:lnTo>
                  <a:pt x="385" y="268"/>
                </a:lnTo>
                <a:cubicBezTo>
                  <a:pt x="420" y="263"/>
                  <a:pt x="472" y="257"/>
                  <a:pt x="504" y="257"/>
                </a:cubicBezTo>
                <a:cubicBezTo>
                  <a:pt x="519" y="257"/>
                  <a:pt x="531" y="257"/>
                  <a:pt x="536" y="259"/>
                </a:cubicBezTo>
                <a:cubicBezTo>
                  <a:pt x="555" y="271"/>
                  <a:pt x="555" y="292"/>
                  <a:pt x="555" y="300"/>
                </a:cubicBezTo>
                <a:cubicBezTo>
                  <a:pt x="555" y="305"/>
                  <a:pt x="550" y="319"/>
                  <a:pt x="544" y="330"/>
                </a:cubicBezTo>
                <a:lnTo>
                  <a:pt x="544" y="330"/>
                </a:lnTo>
                <a:lnTo>
                  <a:pt x="539" y="338"/>
                </a:lnTo>
                <a:lnTo>
                  <a:pt x="547" y="346"/>
                </a:lnTo>
                <a:lnTo>
                  <a:pt x="547" y="346"/>
                </a:lnTo>
                <a:cubicBezTo>
                  <a:pt x="560" y="354"/>
                  <a:pt x="571" y="366"/>
                  <a:pt x="573" y="382"/>
                </a:cubicBezTo>
                <a:cubicBezTo>
                  <a:pt x="576" y="394"/>
                  <a:pt x="573" y="404"/>
                  <a:pt x="568" y="412"/>
                </a:cubicBezTo>
                <a:close/>
                <a:moveTo>
                  <a:pt x="185" y="619"/>
                </a:moveTo>
                <a:lnTo>
                  <a:pt x="185" y="619"/>
                </a:lnTo>
                <a:lnTo>
                  <a:pt x="185" y="619"/>
                </a:lnTo>
                <a:lnTo>
                  <a:pt x="185" y="624"/>
                </a:lnTo>
                <a:lnTo>
                  <a:pt x="182" y="624"/>
                </a:lnTo>
                <a:lnTo>
                  <a:pt x="34" y="624"/>
                </a:lnTo>
                <a:lnTo>
                  <a:pt x="34" y="624"/>
                </a:lnTo>
                <a:cubicBezTo>
                  <a:pt x="29" y="624"/>
                  <a:pt x="26" y="619"/>
                  <a:pt x="26" y="617"/>
                </a:cubicBezTo>
                <a:lnTo>
                  <a:pt x="26" y="617"/>
                </a:lnTo>
                <a:lnTo>
                  <a:pt x="26" y="380"/>
                </a:lnTo>
                <a:lnTo>
                  <a:pt x="26" y="380"/>
                </a:lnTo>
                <a:cubicBezTo>
                  <a:pt x="26" y="374"/>
                  <a:pt x="32" y="372"/>
                  <a:pt x="37" y="372"/>
                </a:cubicBezTo>
                <a:lnTo>
                  <a:pt x="37" y="372"/>
                </a:lnTo>
                <a:lnTo>
                  <a:pt x="129" y="372"/>
                </a:lnTo>
                <a:lnTo>
                  <a:pt x="129" y="372"/>
                </a:lnTo>
                <a:cubicBezTo>
                  <a:pt x="134" y="372"/>
                  <a:pt x="140" y="377"/>
                  <a:pt x="142" y="380"/>
                </a:cubicBezTo>
                <a:lnTo>
                  <a:pt x="142" y="380"/>
                </a:lnTo>
                <a:lnTo>
                  <a:pt x="185" y="611"/>
                </a:lnTo>
                <a:lnTo>
                  <a:pt x="185" y="611"/>
                </a:lnTo>
                <a:cubicBezTo>
                  <a:pt x="187" y="617"/>
                  <a:pt x="185" y="619"/>
                  <a:pt x="185" y="619"/>
                </a:cubicBezTo>
                <a:close/>
                <a:moveTo>
                  <a:pt x="601" y="382"/>
                </a:moveTo>
                <a:lnTo>
                  <a:pt x="601" y="382"/>
                </a:lnTo>
                <a:lnTo>
                  <a:pt x="601" y="382"/>
                </a:lnTo>
                <a:lnTo>
                  <a:pt x="601" y="382"/>
                </a:lnTo>
                <a:cubicBezTo>
                  <a:pt x="598" y="364"/>
                  <a:pt x="587" y="346"/>
                  <a:pt x="576" y="336"/>
                </a:cubicBezTo>
                <a:lnTo>
                  <a:pt x="576" y="336"/>
                </a:lnTo>
                <a:lnTo>
                  <a:pt x="573" y="333"/>
                </a:lnTo>
                <a:lnTo>
                  <a:pt x="573" y="330"/>
                </a:lnTo>
                <a:lnTo>
                  <a:pt x="573" y="330"/>
                </a:lnTo>
                <a:cubicBezTo>
                  <a:pt x="579" y="316"/>
                  <a:pt x="581" y="308"/>
                  <a:pt x="581" y="300"/>
                </a:cubicBezTo>
                <a:cubicBezTo>
                  <a:pt x="581" y="271"/>
                  <a:pt x="571" y="249"/>
                  <a:pt x="550" y="236"/>
                </a:cubicBezTo>
                <a:cubicBezTo>
                  <a:pt x="539" y="230"/>
                  <a:pt x="523" y="230"/>
                  <a:pt x="501" y="230"/>
                </a:cubicBezTo>
                <a:cubicBezTo>
                  <a:pt x="469" y="230"/>
                  <a:pt x="434" y="233"/>
                  <a:pt x="407" y="236"/>
                </a:cubicBezTo>
                <a:lnTo>
                  <a:pt x="407" y="236"/>
                </a:lnTo>
                <a:lnTo>
                  <a:pt x="402" y="238"/>
                </a:lnTo>
                <a:lnTo>
                  <a:pt x="402" y="230"/>
                </a:lnTo>
                <a:lnTo>
                  <a:pt x="413" y="168"/>
                </a:lnTo>
                <a:lnTo>
                  <a:pt x="413" y="168"/>
                </a:lnTo>
                <a:cubicBezTo>
                  <a:pt x="413" y="168"/>
                  <a:pt x="413" y="166"/>
                  <a:pt x="415" y="161"/>
                </a:cubicBezTo>
                <a:cubicBezTo>
                  <a:pt x="420" y="153"/>
                  <a:pt x="426" y="137"/>
                  <a:pt x="426" y="109"/>
                </a:cubicBezTo>
                <a:cubicBezTo>
                  <a:pt x="428" y="80"/>
                  <a:pt x="420" y="37"/>
                  <a:pt x="397" y="16"/>
                </a:cubicBezTo>
                <a:cubicBezTo>
                  <a:pt x="385" y="5"/>
                  <a:pt x="374" y="0"/>
                  <a:pt x="359" y="0"/>
                </a:cubicBezTo>
                <a:lnTo>
                  <a:pt x="359" y="0"/>
                </a:lnTo>
                <a:lnTo>
                  <a:pt x="356" y="0"/>
                </a:lnTo>
                <a:lnTo>
                  <a:pt x="356" y="0"/>
                </a:lnTo>
                <a:cubicBezTo>
                  <a:pt x="345" y="0"/>
                  <a:pt x="335" y="5"/>
                  <a:pt x="327" y="13"/>
                </a:cubicBezTo>
                <a:cubicBezTo>
                  <a:pt x="310" y="32"/>
                  <a:pt x="313" y="64"/>
                  <a:pt x="315" y="83"/>
                </a:cubicBezTo>
                <a:lnTo>
                  <a:pt x="315" y="88"/>
                </a:lnTo>
                <a:cubicBezTo>
                  <a:pt x="313" y="96"/>
                  <a:pt x="290" y="155"/>
                  <a:pt x="263" y="199"/>
                </a:cubicBezTo>
                <a:cubicBezTo>
                  <a:pt x="254" y="214"/>
                  <a:pt x="244" y="225"/>
                  <a:pt x="236" y="236"/>
                </a:cubicBezTo>
                <a:cubicBezTo>
                  <a:pt x="220" y="257"/>
                  <a:pt x="207" y="276"/>
                  <a:pt x="199" y="305"/>
                </a:cubicBezTo>
                <a:cubicBezTo>
                  <a:pt x="192" y="330"/>
                  <a:pt x="169" y="341"/>
                  <a:pt x="161" y="344"/>
                </a:cubicBezTo>
                <a:cubicBezTo>
                  <a:pt x="158" y="346"/>
                  <a:pt x="153" y="346"/>
                  <a:pt x="150" y="349"/>
                </a:cubicBezTo>
                <a:lnTo>
                  <a:pt x="150" y="349"/>
                </a:lnTo>
                <a:lnTo>
                  <a:pt x="147" y="351"/>
                </a:lnTo>
                <a:lnTo>
                  <a:pt x="147" y="349"/>
                </a:lnTo>
                <a:lnTo>
                  <a:pt x="147" y="349"/>
                </a:lnTo>
                <a:cubicBezTo>
                  <a:pt x="140" y="346"/>
                  <a:pt x="134" y="346"/>
                  <a:pt x="129" y="346"/>
                </a:cubicBezTo>
                <a:lnTo>
                  <a:pt x="129" y="346"/>
                </a:lnTo>
                <a:lnTo>
                  <a:pt x="37" y="346"/>
                </a:lnTo>
                <a:lnTo>
                  <a:pt x="37" y="346"/>
                </a:lnTo>
                <a:cubicBezTo>
                  <a:pt x="18" y="346"/>
                  <a:pt x="3" y="359"/>
                  <a:pt x="0" y="377"/>
                </a:cubicBezTo>
                <a:lnTo>
                  <a:pt x="0" y="377"/>
                </a:lnTo>
                <a:lnTo>
                  <a:pt x="0" y="617"/>
                </a:lnTo>
                <a:lnTo>
                  <a:pt x="0" y="617"/>
                </a:lnTo>
                <a:cubicBezTo>
                  <a:pt x="0" y="635"/>
                  <a:pt x="16" y="648"/>
                  <a:pt x="34" y="648"/>
                </a:cubicBezTo>
                <a:lnTo>
                  <a:pt x="34" y="648"/>
                </a:lnTo>
                <a:lnTo>
                  <a:pt x="185" y="648"/>
                </a:lnTo>
                <a:lnTo>
                  <a:pt x="185" y="648"/>
                </a:lnTo>
                <a:cubicBezTo>
                  <a:pt x="192" y="648"/>
                  <a:pt x="201" y="646"/>
                  <a:pt x="207" y="638"/>
                </a:cubicBezTo>
                <a:cubicBezTo>
                  <a:pt x="207" y="638"/>
                  <a:pt x="209" y="635"/>
                  <a:pt x="209" y="632"/>
                </a:cubicBezTo>
                <a:lnTo>
                  <a:pt x="209" y="632"/>
                </a:lnTo>
                <a:lnTo>
                  <a:pt x="212" y="630"/>
                </a:lnTo>
                <a:lnTo>
                  <a:pt x="215" y="630"/>
                </a:lnTo>
                <a:lnTo>
                  <a:pt x="215" y="630"/>
                </a:lnTo>
                <a:lnTo>
                  <a:pt x="217" y="630"/>
                </a:lnTo>
                <a:cubicBezTo>
                  <a:pt x="261" y="640"/>
                  <a:pt x="305" y="648"/>
                  <a:pt x="351" y="651"/>
                </a:cubicBezTo>
                <a:cubicBezTo>
                  <a:pt x="394" y="654"/>
                  <a:pt x="439" y="654"/>
                  <a:pt x="482" y="646"/>
                </a:cubicBezTo>
                <a:cubicBezTo>
                  <a:pt x="504" y="643"/>
                  <a:pt x="528" y="630"/>
                  <a:pt x="544" y="617"/>
                </a:cubicBezTo>
                <a:cubicBezTo>
                  <a:pt x="563" y="601"/>
                  <a:pt x="573" y="581"/>
                  <a:pt x="571" y="557"/>
                </a:cubicBezTo>
                <a:cubicBezTo>
                  <a:pt x="571" y="552"/>
                  <a:pt x="571" y="549"/>
                  <a:pt x="568" y="544"/>
                </a:cubicBezTo>
                <a:lnTo>
                  <a:pt x="568" y="544"/>
                </a:lnTo>
                <a:lnTo>
                  <a:pt x="568" y="541"/>
                </a:lnTo>
                <a:lnTo>
                  <a:pt x="571" y="541"/>
                </a:lnTo>
                <a:lnTo>
                  <a:pt x="571" y="541"/>
                </a:lnTo>
                <a:cubicBezTo>
                  <a:pt x="579" y="533"/>
                  <a:pt x="596" y="517"/>
                  <a:pt x="593" y="485"/>
                </a:cubicBezTo>
                <a:cubicBezTo>
                  <a:pt x="593" y="469"/>
                  <a:pt x="590" y="455"/>
                  <a:pt x="581" y="444"/>
                </a:cubicBezTo>
                <a:lnTo>
                  <a:pt x="581" y="444"/>
                </a:lnTo>
                <a:lnTo>
                  <a:pt x="581" y="441"/>
                </a:lnTo>
                <a:lnTo>
                  <a:pt x="581" y="439"/>
                </a:lnTo>
                <a:lnTo>
                  <a:pt x="581" y="439"/>
                </a:lnTo>
                <a:cubicBezTo>
                  <a:pt x="593" y="428"/>
                  <a:pt x="603" y="410"/>
                  <a:pt x="601" y="382"/>
                </a:cubicBezTo>
                <a:close/>
              </a:path>
            </a:pathLst>
          </a:custGeom>
          <a:solidFill>
            <a:schemeClr val="accent2"/>
          </a:solidFill>
          <a:ln>
            <a:noFill/>
          </a:ln>
          <a:effec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Tree>
    <p:extLst>
      <p:ext uri="{BB962C8B-B14F-4D97-AF65-F5344CB8AC3E}">
        <p14:creationId xmlns:p14="http://schemas.microsoft.com/office/powerpoint/2010/main" val="294340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B030FB-D535-6240-8C71-7600C2F82575}"/>
              </a:ext>
            </a:extLst>
          </p:cNvPr>
          <p:cNvSpPr>
            <a:spLocks noGrp="1"/>
          </p:cNvSpPr>
          <p:nvPr>
            <p:ph type="title"/>
          </p:nvPr>
        </p:nvSpPr>
        <p:spPr>
          <a:xfrm>
            <a:off x="1676400" y="-1295399"/>
            <a:ext cx="21024850" cy="4191000"/>
          </a:xfrm>
        </p:spPr>
        <p:txBody>
          <a:bodyPr/>
          <a:lstStyle/>
          <a:p>
            <a:r>
              <a:rPr lang="en-US" sz="3600" dirty="0"/>
              <a:t>VSP Plans at a glance</a:t>
            </a:r>
          </a:p>
        </p:txBody>
      </p:sp>
      <p:graphicFrame>
        <p:nvGraphicFramePr>
          <p:cNvPr id="6" name="Table 5">
            <a:extLst>
              <a:ext uri="{FF2B5EF4-FFF2-40B4-BE49-F238E27FC236}">
                <a16:creationId xmlns:a16="http://schemas.microsoft.com/office/drawing/2014/main" id="{0FBC0FC4-21E6-B847-9320-7B3728D4AB32}"/>
              </a:ext>
            </a:extLst>
          </p:cNvPr>
          <p:cNvGraphicFramePr>
            <a:graphicFrameLocks noGrp="1"/>
          </p:cNvGraphicFramePr>
          <p:nvPr>
            <p:extLst>
              <p:ext uri="{D42A27DB-BD31-4B8C-83A1-F6EECF244321}">
                <p14:modId xmlns:p14="http://schemas.microsoft.com/office/powerpoint/2010/main" val="2196455773"/>
              </p:ext>
            </p:extLst>
          </p:nvPr>
        </p:nvGraphicFramePr>
        <p:xfrm>
          <a:off x="0" y="1371600"/>
          <a:ext cx="24377650" cy="12687653"/>
        </p:xfrm>
        <a:graphic>
          <a:graphicData uri="http://schemas.openxmlformats.org/drawingml/2006/table">
            <a:tbl>
              <a:tblPr firstRow="1" bandRow="1">
                <a:tableStyleId>{5C22544A-7EE6-4342-B048-85BDC9FD1C3A}</a:tableStyleId>
              </a:tblPr>
              <a:tblGrid>
                <a:gridCol w="5663775">
                  <a:extLst>
                    <a:ext uri="{9D8B030D-6E8A-4147-A177-3AD203B41FA5}">
                      <a16:colId xmlns:a16="http://schemas.microsoft.com/office/drawing/2014/main" val="3939325143"/>
                    </a:ext>
                  </a:extLst>
                </a:gridCol>
                <a:gridCol w="8828248">
                  <a:extLst>
                    <a:ext uri="{9D8B030D-6E8A-4147-A177-3AD203B41FA5}">
                      <a16:colId xmlns:a16="http://schemas.microsoft.com/office/drawing/2014/main" val="1018788042"/>
                    </a:ext>
                  </a:extLst>
                </a:gridCol>
                <a:gridCol w="9885627">
                  <a:extLst>
                    <a:ext uri="{9D8B030D-6E8A-4147-A177-3AD203B41FA5}">
                      <a16:colId xmlns:a16="http://schemas.microsoft.com/office/drawing/2014/main" val="529986807"/>
                    </a:ext>
                  </a:extLst>
                </a:gridCol>
              </a:tblGrid>
              <a:tr h="1119543">
                <a:tc>
                  <a:txBody>
                    <a:bodyPr/>
                    <a:lstStyle/>
                    <a:p>
                      <a:endParaRPr lang="en-US" sz="2000" dirty="0"/>
                    </a:p>
                  </a:txBody>
                  <a:tcPr marL="149092" marR="149092" marT="74546" marB="74546">
                    <a:lnL w="12700" cap="flat" cmpd="sng" algn="ctr">
                      <a:noFill/>
                      <a:prstDash val="solid"/>
                      <a:round/>
                      <a:headEnd type="none" w="med" len="med"/>
                      <a:tailEnd type="none" w="med" len="med"/>
                    </a:lnL>
                    <a:lnR w="12700" cap="flat" cmpd="sng" algn="ctr">
                      <a:solidFill>
                        <a:srgbClr val="00A3D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solidFill>
                            <a:srgbClr val="000000"/>
                          </a:solidFill>
                        </a:rPr>
                        <a:t>Signature Plan</a:t>
                      </a:r>
                    </a:p>
                  </a:txBody>
                  <a:tcPr marL="149092" marR="149092" marT="74546" marB="74546" anchor="ctr">
                    <a:lnL w="12700" cap="flat" cmpd="sng" algn="ctr">
                      <a:solidFill>
                        <a:srgbClr val="00A3DB"/>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solidFill>
                            <a:srgbClr val="000000"/>
                          </a:solidFill>
                        </a:rPr>
                        <a:t>Signature Plan with </a:t>
                      </a:r>
                      <a:r>
                        <a:rPr lang="en-US" sz="3200" dirty="0" err="1">
                          <a:solidFill>
                            <a:srgbClr val="000000"/>
                          </a:solidFill>
                        </a:rPr>
                        <a:t>ProTec</a:t>
                      </a:r>
                      <a:r>
                        <a:rPr lang="en-US" sz="3200" dirty="0">
                          <a:solidFill>
                            <a:srgbClr val="000000"/>
                          </a:solidFill>
                        </a:rPr>
                        <a:t> Safety</a:t>
                      </a:r>
                    </a:p>
                  </a:txBody>
                  <a:tcPr marL="149092" marR="149092" marT="74546" marB="74546"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354225"/>
                  </a:ext>
                </a:extLst>
              </a:tr>
              <a:tr h="995007">
                <a:tc>
                  <a:txBody>
                    <a:bodyPr/>
                    <a:lstStyle/>
                    <a:p>
                      <a:r>
                        <a:rPr lang="en-US" sz="2200" b="0" dirty="0">
                          <a:solidFill>
                            <a:srgbClr val="000000"/>
                          </a:solidFill>
                        </a:rPr>
                        <a:t>Exams </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mn-lt"/>
                          <a:cs typeface="Arial"/>
                        </a:rPr>
                        <a:t>WellVision</a:t>
                      </a:r>
                      <a:r>
                        <a:rPr lang="en-US" sz="2200" b="1" dirty="0">
                          <a:solidFill>
                            <a:srgbClr val="000000"/>
                          </a:solidFill>
                          <a:latin typeface="+mn-lt"/>
                          <a:cs typeface="Arial"/>
                        </a:rPr>
                        <a:t> Exam® covered every 12 months $20 Copay.</a:t>
                      </a:r>
                      <a:endParaRPr lang="en-US" sz="2200" b="1" dirty="0">
                        <a:solidFill>
                          <a:srgbClr val="000000"/>
                        </a:solidFill>
                        <a:latin typeface="+mn-lt"/>
                      </a:endParaRP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mn-lt"/>
                          <a:cs typeface="Arial"/>
                        </a:rPr>
                        <a:t>WellVision</a:t>
                      </a:r>
                      <a:r>
                        <a:rPr lang="en-US" sz="2200" b="1" dirty="0">
                          <a:solidFill>
                            <a:srgbClr val="000000"/>
                          </a:solidFill>
                          <a:latin typeface="+mn-lt"/>
                          <a:cs typeface="Arial"/>
                        </a:rPr>
                        <a:t> Exam® covered every 12 months $20 Copay.</a:t>
                      </a:r>
                      <a:endParaRPr lang="en-US" sz="2200" b="1"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77948009"/>
                  </a:ext>
                </a:extLst>
              </a:tr>
              <a:tr h="971550">
                <a:tc>
                  <a:txBody>
                    <a:bodyPr/>
                    <a:lstStyle/>
                    <a:p>
                      <a:r>
                        <a:rPr lang="en-US" sz="2200" b="0" dirty="0">
                          <a:solidFill>
                            <a:srgbClr val="000000"/>
                          </a:solidFill>
                        </a:rPr>
                        <a:t>Frame Allowance</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b="1" dirty="0">
                          <a:solidFill>
                            <a:srgbClr val="000000"/>
                          </a:solidFill>
                          <a:latin typeface="+mn-lt"/>
                          <a:cs typeface="Arial"/>
                        </a:rPr>
                        <a:t>$130 </a:t>
                      </a:r>
                      <a:r>
                        <a:rPr lang="en-US" sz="2200" b="0" dirty="0">
                          <a:solidFill>
                            <a:srgbClr val="000000"/>
                          </a:solidFill>
                          <a:latin typeface="+mn-lt"/>
                          <a:cs typeface="Arial"/>
                        </a:rPr>
                        <a:t>Frame allowance </a:t>
                      </a:r>
                      <a:r>
                        <a:rPr lang="en-US" sz="2200" b="1" dirty="0">
                          <a:solidFill>
                            <a:srgbClr val="000000"/>
                          </a:solidFill>
                          <a:latin typeface="+mn-lt"/>
                          <a:cs typeface="Arial"/>
                        </a:rPr>
                        <a:t>every 24 months.</a:t>
                      </a:r>
                      <a:endParaRPr lang="en-US" sz="2200" b="1" dirty="0">
                        <a:solidFill>
                          <a:srgbClr val="000000"/>
                        </a:solidFill>
                        <a:latin typeface="+mn-lt"/>
                      </a:endParaRP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b="1" dirty="0">
                          <a:solidFill>
                            <a:srgbClr val="000000"/>
                          </a:solidFill>
                          <a:latin typeface="+mn-lt"/>
                          <a:cs typeface="Arial"/>
                        </a:rPr>
                        <a:t>$130 </a:t>
                      </a:r>
                      <a:r>
                        <a:rPr lang="en-US" sz="2200" b="0" dirty="0">
                          <a:solidFill>
                            <a:srgbClr val="000000"/>
                          </a:solidFill>
                          <a:latin typeface="+mn-lt"/>
                          <a:cs typeface="Arial"/>
                        </a:rPr>
                        <a:t>Frame allowance </a:t>
                      </a:r>
                      <a:r>
                        <a:rPr lang="en-US" sz="2200" b="1" dirty="0">
                          <a:solidFill>
                            <a:srgbClr val="000000"/>
                          </a:solidFill>
                          <a:latin typeface="+mn-lt"/>
                          <a:cs typeface="Arial"/>
                        </a:rPr>
                        <a:t>every 24 months.</a:t>
                      </a:r>
                      <a:endParaRPr lang="en-US" sz="2200" b="1"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2430095"/>
                  </a:ext>
                </a:extLst>
              </a:tr>
              <a:tr h="1600200">
                <a:tc>
                  <a:txBody>
                    <a:bodyPr/>
                    <a:lstStyle/>
                    <a:p>
                      <a:r>
                        <a:rPr lang="en-US" sz="2200" b="0" dirty="0">
                          <a:solidFill>
                            <a:srgbClr val="000000"/>
                          </a:solidFill>
                        </a:rPr>
                        <a:t>Lenses</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spcBef>
                          <a:spcPts val="0"/>
                        </a:spcBef>
                        <a:spcAft>
                          <a:spcPts val="0"/>
                        </a:spcAft>
                        <a:buFont typeface="Arial" panose="020B0604020202020204" pitchFamily="34" charset="0"/>
                        <a:buChar char="•"/>
                      </a:pPr>
                      <a:r>
                        <a:rPr lang="en-US" sz="2200" b="0" dirty="0">
                          <a:solidFill>
                            <a:srgbClr val="000000"/>
                          </a:solidFill>
                          <a:effectLst/>
                          <a:latin typeface="+mn-lt"/>
                          <a:ea typeface="Times New Roman" panose="02020603050405020304" pitchFamily="18" charset="0"/>
                          <a:cs typeface="Arial" panose="020B0604020202020204" pitchFamily="34" charset="0"/>
                        </a:rPr>
                        <a:t>Single vision, lined bifocal or lined trifocal lenses </a:t>
                      </a:r>
                      <a:r>
                        <a:rPr lang="en-US" sz="2200" b="1" dirty="0">
                          <a:solidFill>
                            <a:srgbClr val="000000"/>
                          </a:solidFill>
                          <a:effectLst/>
                          <a:latin typeface="+mn-lt"/>
                          <a:ea typeface="Times New Roman" panose="02020603050405020304" pitchFamily="18" charset="0"/>
                          <a:cs typeface="Arial" panose="020B0604020202020204" pitchFamily="34" charset="0"/>
                        </a:rPr>
                        <a:t>$20 </a:t>
                      </a:r>
                      <a:r>
                        <a:rPr lang="en-US" sz="2200" b="0" dirty="0">
                          <a:solidFill>
                            <a:srgbClr val="000000"/>
                          </a:solidFill>
                          <a:effectLst/>
                          <a:latin typeface="+mn-lt"/>
                          <a:ea typeface="Times New Roman" panose="02020603050405020304" pitchFamily="18" charset="0"/>
                          <a:cs typeface="Arial" panose="020B0604020202020204" pitchFamily="34" charset="0"/>
                        </a:rPr>
                        <a:t>Copay included in glasses </a:t>
                      </a:r>
                      <a:r>
                        <a:rPr lang="en-US" sz="2200" b="1" dirty="0">
                          <a:solidFill>
                            <a:srgbClr val="000000"/>
                          </a:solidFill>
                          <a:latin typeface="+mn-lt"/>
                          <a:cs typeface="Arial"/>
                        </a:rPr>
                        <a:t>every 12 months</a:t>
                      </a:r>
                      <a:r>
                        <a:rPr lang="en-US" sz="2200" b="1" dirty="0">
                          <a:solidFill>
                            <a:srgbClr val="000000"/>
                          </a:solidFill>
                          <a:effectLst/>
                          <a:latin typeface="+mn-lt"/>
                          <a:ea typeface="Times New Roman" panose="02020603050405020304" pitchFamily="18" charset="0"/>
                          <a:cs typeface="Arial" panose="020B0604020202020204" pitchFamily="34" charset="0"/>
                        </a:rPr>
                        <a:t>. </a:t>
                      </a:r>
                      <a:endParaRPr lang="en-US" sz="2200" b="1" dirty="0">
                        <a:solidFill>
                          <a:srgbClr val="000000"/>
                        </a:solidFill>
                        <a:effectLst/>
                        <a:latin typeface="+mn-lt"/>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2200" b="0" dirty="0">
                          <a:solidFill>
                            <a:srgbClr val="000000"/>
                          </a:solidFill>
                          <a:effectLst/>
                          <a:latin typeface="+mn-lt"/>
                          <a:ea typeface="Times New Roman" panose="02020603050405020304" pitchFamily="18" charset="0"/>
                          <a:cs typeface="Arial" panose="020B0604020202020204" pitchFamily="34" charset="0"/>
                        </a:rPr>
                        <a:t>Impact-resistant lenses covered in full for children, after copay.</a:t>
                      </a:r>
                      <a:endParaRPr lang="en-US" sz="2200" b="0"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171450" marR="0" lvl="0" indent="-171450">
                        <a:spcBef>
                          <a:spcPts val="0"/>
                        </a:spcBef>
                        <a:spcAft>
                          <a:spcPts val="0"/>
                        </a:spcAft>
                        <a:buFont typeface="Arial" panose="020B0604020202020204" pitchFamily="34" charset="0"/>
                        <a:buChar char="•"/>
                      </a:pPr>
                      <a:r>
                        <a:rPr lang="en-US" sz="2200" b="0" dirty="0">
                          <a:solidFill>
                            <a:srgbClr val="000000"/>
                          </a:solidFill>
                          <a:effectLst/>
                          <a:latin typeface="+mn-lt"/>
                          <a:ea typeface="Times New Roman" panose="02020603050405020304" pitchFamily="18" charset="0"/>
                          <a:cs typeface="Arial" panose="020B0604020202020204" pitchFamily="34" charset="0"/>
                        </a:rPr>
                        <a:t>Single vision, lined bifocal or lined trifocal lenses </a:t>
                      </a:r>
                      <a:r>
                        <a:rPr lang="en-US" sz="2200" b="1" dirty="0">
                          <a:solidFill>
                            <a:srgbClr val="000000"/>
                          </a:solidFill>
                          <a:effectLst/>
                          <a:latin typeface="+mn-lt"/>
                          <a:ea typeface="Times New Roman" panose="02020603050405020304" pitchFamily="18" charset="0"/>
                          <a:cs typeface="Arial" panose="020B0604020202020204" pitchFamily="34" charset="0"/>
                        </a:rPr>
                        <a:t>$20 </a:t>
                      </a:r>
                      <a:r>
                        <a:rPr lang="en-US" sz="2200" b="0" dirty="0">
                          <a:solidFill>
                            <a:srgbClr val="000000"/>
                          </a:solidFill>
                          <a:effectLst/>
                          <a:latin typeface="+mn-lt"/>
                          <a:ea typeface="Times New Roman" panose="02020603050405020304" pitchFamily="18" charset="0"/>
                          <a:cs typeface="Arial" panose="020B0604020202020204" pitchFamily="34" charset="0"/>
                        </a:rPr>
                        <a:t>Copay included in glasses </a:t>
                      </a:r>
                      <a:r>
                        <a:rPr lang="en-US" sz="2200" b="1" dirty="0">
                          <a:solidFill>
                            <a:srgbClr val="000000"/>
                          </a:solidFill>
                          <a:latin typeface="+mn-lt"/>
                          <a:cs typeface="Arial"/>
                        </a:rPr>
                        <a:t>every 12 months</a:t>
                      </a:r>
                      <a:r>
                        <a:rPr lang="en-US" sz="2200" b="1" dirty="0">
                          <a:solidFill>
                            <a:srgbClr val="000000"/>
                          </a:solidFill>
                          <a:effectLst/>
                          <a:latin typeface="+mn-lt"/>
                          <a:ea typeface="Times New Roman" panose="02020603050405020304" pitchFamily="18" charset="0"/>
                          <a:cs typeface="Arial" panose="020B0604020202020204" pitchFamily="34" charset="0"/>
                        </a:rPr>
                        <a:t>. </a:t>
                      </a:r>
                      <a:endParaRPr lang="en-US" sz="2200" b="1" dirty="0">
                        <a:solidFill>
                          <a:srgbClr val="000000"/>
                        </a:solidFill>
                        <a:effectLst/>
                        <a:latin typeface="+mn-lt"/>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2200" b="0" dirty="0">
                          <a:solidFill>
                            <a:srgbClr val="000000"/>
                          </a:solidFill>
                          <a:effectLst/>
                          <a:latin typeface="+mn-lt"/>
                          <a:ea typeface="Times New Roman" panose="02020603050405020304" pitchFamily="18" charset="0"/>
                          <a:cs typeface="Arial" panose="020B0604020202020204" pitchFamily="34" charset="0"/>
                        </a:rPr>
                        <a:t>Impact-resistant lenses covered in full for children, after copay.</a:t>
                      </a:r>
                      <a:endParaRPr lang="en-US" sz="2200" b="0"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01453229"/>
                  </a:ext>
                </a:extLst>
              </a:tr>
              <a:tr h="1428750">
                <a:tc>
                  <a:txBody>
                    <a:bodyPr/>
                    <a:lstStyle/>
                    <a:p>
                      <a:r>
                        <a:rPr lang="en-US" sz="2200" b="0" dirty="0">
                          <a:solidFill>
                            <a:srgbClr val="000000"/>
                          </a:solidFill>
                        </a:rPr>
                        <a:t>Lens Enhancements</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2200" baseline="0" dirty="0">
                          <a:solidFill>
                            <a:srgbClr val="000000"/>
                          </a:solidFill>
                          <a:latin typeface="+mn-lt"/>
                          <a:cs typeface="Arial"/>
                        </a:rPr>
                        <a:t>Standard Progressive lenses covered in full</a:t>
                      </a:r>
                    </a:p>
                    <a:p>
                      <a:pPr marL="171450" indent="-171450" algn="l">
                        <a:buFont typeface="Arial" panose="020B0604020202020204" pitchFamily="34" charset="0"/>
                        <a:buChar char="•"/>
                      </a:pPr>
                      <a:r>
                        <a:rPr lang="en-US" sz="2200" b="1" baseline="0" dirty="0">
                          <a:solidFill>
                            <a:srgbClr val="000000"/>
                          </a:solidFill>
                          <a:latin typeface="+mn-lt"/>
                          <a:cs typeface="Arial"/>
                        </a:rPr>
                        <a:t>35-40%</a:t>
                      </a:r>
                      <a:r>
                        <a:rPr lang="en-US" sz="2200" baseline="0" dirty="0">
                          <a:solidFill>
                            <a:srgbClr val="000000"/>
                          </a:solidFill>
                          <a:latin typeface="+mn-lt"/>
                          <a:cs typeface="Arial"/>
                        </a:rPr>
                        <a:t> savings on lens enhancements–</a:t>
                      </a:r>
                      <a:br>
                        <a:rPr lang="en-US" sz="2200" baseline="0" dirty="0">
                          <a:solidFill>
                            <a:srgbClr val="000000"/>
                          </a:solidFill>
                          <a:latin typeface="+mn-lt"/>
                          <a:cs typeface="Arial"/>
                        </a:rPr>
                      </a:br>
                      <a:r>
                        <a:rPr lang="en-US" sz="2200" baseline="0" dirty="0">
                          <a:solidFill>
                            <a:srgbClr val="000000"/>
                          </a:solidFill>
                          <a:latin typeface="+mn-lt"/>
                          <a:cs typeface="Arial"/>
                        </a:rPr>
                        <a:t>Scratch-resistant, UV, Anti-glare coating </a:t>
                      </a: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171450" indent="-171450" algn="l">
                        <a:buFont typeface="Arial" panose="020B0604020202020204" pitchFamily="34" charset="0"/>
                        <a:buChar char="•"/>
                      </a:pPr>
                      <a:r>
                        <a:rPr lang="en-US" sz="2200" baseline="0" dirty="0">
                          <a:solidFill>
                            <a:srgbClr val="000000"/>
                          </a:solidFill>
                          <a:latin typeface="+mn-lt"/>
                          <a:cs typeface="Arial"/>
                        </a:rPr>
                        <a:t>Standard Progressive lenses covered in full</a:t>
                      </a:r>
                    </a:p>
                    <a:p>
                      <a:pPr marL="171450" marR="0" lvl="0" indent="-171450" algn="l" defTabSz="3429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baseline="0" dirty="0">
                          <a:solidFill>
                            <a:srgbClr val="000000"/>
                          </a:solidFill>
                          <a:latin typeface="+mn-lt"/>
                          <a:cs typeface="Arial"/>
                        </a:rPr>
                        <a:t>35-40%</a:t>
                      </a:r>
                      <a:r>
                        <a:rPr lang="en-US" sz="2200" baseline="0" dirty="0">
                          <a:solidFill>
                            <a:srgbClr val="000000"/>
                          </a:solidFill>
                          <a:latin typeface="+mn-lt"/>
                          <a:cs typeface="Arial"/>
                        </a:rPr>
                        <a:t> savings on lens enhancements–</a:t>
                      </a:r>
                      <a:br>
                        <a:rPr lang="en-US" sz="2200" baseline="0" dirty="0">
                          <a:solidFill>
                            <a:srgbClr val="000000"/>
                          </a:solidFill>
                          <a:latin typeface="+mn-lt"/>
                          <a:cs typeface="Arial"/>
                        </a:rPr>
                      </a:br>
                      <a:r>
                        <a:rPr lang="en-US" sz="2200" baseline="0" dirty="0">
                          <a:solidFill>
                            <a:srgbClr val="000000"/>
                          </a:solidFill>
                          <a:latin typeface="+mn-lt"/>
                          <a:cs typeface="Arial"/>
                        </a:rPr>
                        <a:t>Scratch-resistant, UV, Anti-glare coating </a:t>
                      </a: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7523075"/>
                  </a:ext>
                </a:extLst>
              </a:tr>
              <a:tr h="1428750">
                <a:tc>
                  <a:txBody>
                    <a:bodyPr/>
                    <a:lstStyle/>
                    <a:p>
                      <a:r>
                        <a:rPr lang="en-US" sz="2200" b="0" dirty="0">
                          <a:solidFill>
                            <a:srgbClr val="000000"/>
                          </a:solidFill>
                        </a:rPr>
                        <a:t>Contact Lens Allowance</a:t>
                      </a:r>
                      <a:br>
                        <a:rPr lang="en-US" sz="2200" b="0" dirty="0">
                          <a:solidFill>
                            <a:srgbClr val="000000"/>
                          </a:solidFill>
                        </a:rPr>
                      </a:br>
                      <a:r>
                        <a:rPr lang="en-US" sz="2200" b="0" dirty="0">
                          <a:solidFill>
                            <a:srgbClr val="000000"/>
                          </a:solidFill>
                        </a:rPr>
                        <a:t>(in lieu of glasses)</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dirty="0">
                          <a:solidFill>
                            <a:srgbClr val="000000"/>
                          </a:solidFill>
                          <a:latin typeface="+mn-lt"/>
                          <a:cs typeface="Arial"/>
                        </a:rPr>
                        <a:t>$130 </a:t>
                      </a:r>
                      <a:r>
                        <a:rPr lang="en-US" sz="2200" b="0" kern="1200" dirty="0">
                          <a:solidFill>
                            <a:srgbClr val="000000"/>
                          </a:solidFill>
                          <a:effectLst/>
                          <a:latin typeface="+mn-lt"/>
                          <a:ea typeface="+mn-ea"/>
                          <a:cs typeface="+mn-cs"/>
                        </a:rPr>
                        <a:t>allowance for contacts lenses and c</a:t>
                      </a:r>
                      <a:r>
                        <a:rPr lang="en-US" sz="2200" kern="1200" dirty="0">
                          <a:solidFill>
                            <a:srgbClr val="000000"/>
                          </a:solidFill>
                          <a:effectLst/>
                          <a:latin typeface="+mn-lt"/>
                          <a:ea typeface="+mn-ea"/>
                          <a:cs typeface="+mn-cs"/>
                        </a:rPr>
                        <a:t>opay up to </a:t>
                      </a:r>
                      <a:r>
                        <a:rPr lang="en-US" sz="2200" b="1" kern="1200" dirty="0">
                          <a:solidFill>
                            <a:srgbClr val="000000"/>
                          </a:solidFill>
                          <a:effectLst/>
                          <a:latin typeface="+mn-lt"/>
                          <a:ea typeface="+mn-ea"/>
                          <a:cs typeface="+mn-cs"/>
                        </a:rPr>
                        <a:t>$60 </a:t>
                      </a:r>
                      <a:r>
                        <a:rPr lang="en-US" sz="2200" kern="1200" dirty="0">
                          <a:solidFill>
                            <a:srgbClr val="000000"/>
                          </a:solidFill>
                          <a:effectLst/>
                          <a:latin typeface="+mn-lt"/>
                          <a:ea typeface="+mn-ea"/>
                          <a:cs typeface="+mn-cs"/>
                        </a:rPr>
                        <a:t>for contacts lens exam (fitting and evaluation)</a:t>
                      </a:r>
                      <a:endParaRPr lang="en-US" sz="2200" b="1" dirty="0">
                        <a:solidFill>
                          <a:srgbClr val="000000"/>
                        </a:solidFill>
                        <a:latin typeface="+mn-lt"/>
                        <a:cs typeface="Arial"/>
                      </a:endParaRP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dirty="0">
                          <a:solidFill>
                            <a:srgbClr val="000000"/>
                          </a:solidFill>
                          <a:latin typeface="+mn-lt"/>
                          <a:cs typeface="Arial"/>
                        </a:rPr>
                        <a:t>$130 </a:t>
                      </a:r>
                      <a:r>
                        <a:rPr lang="en-US" sz="2200" b="0" kern="1200" dirty="0">
                          <a:solidFill>
                            <a:srgbClr val="000000"/>
                          </a:solidFill>
                          <a:effectLst/>
                          <a:latin typeface="+mn-lt"/>
                          <a:ea typeface="+mn-ea"/>
                          <a:cs typeface="+mn-cs"/>
                        </a:rPr>
                        <a:t>allowance for contacts lenses and c</a:t>
                      </a:r>
                      <a:r>
                        <a:rPr lang="en-US" sz="2200" kern="1200" dirty="0">
                          <a:solidFill>
                            <a:srgbClr val="000000"/>
                          </a:solidFill>
                          <a:effectLst/>
                          <a:latin typeface="+mn-lt"/>
                          <a:ea typeface="+mn-ea"/>
                          <a:cs typeface="+mn-cs"/>
                        </a:rPr>
                        <a:t>opay up to </a:t>
                      </a:r>
                      <a:r>
                        <a:rPr lang="en-US" sz="2200" b="1" kern="1200" dirty="0">
                          <a:solidFill>
                            <a:srgbClr val="000000"/>
                          </a:solidFill>
                          <a:effectLst/>
                          <a:latin typeface="+mn-lt"/>
                          <a:ea typeface="+mn-ea"/>
                          <a:cs typeface="+mn-cs"/>
                        </a:rPr>
                        <a:t>$60 </a:t>
                      </a:r>
                      <a:r>
                        <a:rPr lang="en-US" sz="2200" kern="1200" dirty="0">
                          <a:solidFill>
                            <a:srgbClr val="000000"/>
                          </a:solidFill>
                          <a:effectLst/>
                          <a:latin typeface="+mn-lt"/>
                          <a:ea typeface="+mn-ea"/>
                          <a:cs typeface="+mn-cs"/>
                        </a:rPr>
                        <a:t>for contacts lens exam (fitting and evaluation)</a:t>
                      </a:r>
                      <a:endParaRPr lang="en-US" sz="2200" b="1" dirty="0">
                        <a:solidFill>
                          <a:srgbClr val="000000"/>
                        </a:solidFill>
                        <a:latin typeface="+mn-lt"/>
                        <a:cs typeface="Arial"/>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1083236"/>
                  </a:ext>
                </a:extLst>
              </a:tr>
              <a:tr h="1889258">
                <a:tc>
                  <a:txBody>
                    <a:bodyPr/>
                    <a:lstStyle/>
                    <a:p>
                      <a:r>
                        <a:rPr lang="en-US" sz="2200" b="0" dirty="0" err="1">
                          <a:solidFill>
                            <a:srgbClr val="000000"/>
                          </a:solidFill>
                        </a:rPr>
                        <a:t>ProTec</a:t>
                      </a:r>
                      <a:r>
                        <a:rPr lang="en-US" sz="2200" b="0" dirty="0">
                          <a:solidFill>
                            <a:srgbClr val="000000"/>
                          </a:solidFill>
                        </a:rPr>
                        <a:t> Safety</a:t>
                      </a:r>
                    </a:p>
                    <a:p>
                      <a:r>
                        <a:rPr lang="en-US" sz="1800" b="0" dirty="0">
                          <a:solidFill>
                            <a:srgbClr val="000000"/>
                          </a:solidFill>
                        </a:rPr>
                        <a:t>(Employee Only Coverage)</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342991" rtl="0" eaLnBrk="1" fontAlgn="auto" latinLnBrk="0" hangingPunct="1">
                        <a:lnSpc>
                          <a:spcPct val="100000"/>
                        </a:lnSpc>
                        <a:spcBef>
                          <a:spcPts val="0"/>
                        </a:spcBef>
                        <a:spcAft>
                          <a:spcPts val="0"/>
                        </a:spcAft>
                        <a:buClrTx/>
                        <a:buSzTx/>
                        <a:buFontTx/>
                        <a:buNone/>
                        <a:tabLst/>
                        <a:defRPr/>
                      </a:pPr>
                      <a:r>
                        <a:rPr lang="en-US" sz="2200" b="0" dirty="0">
                          <a:solidFill>
                            <a:srgbClr val="000000"/>
                          </a:solidFill>
                          <a:latin typeface="+mn-lt"/>
                          <a:cs typeface="Arial"/>
                        </a:rPr>
                        <a:t>N/A</a:t>
                      </a:r>
                      <a:endParaRPr lang="en-US" sz="2200" b="0" dirty="0">
                        <a:solidFill>
                          <a:srgbClr val="000000"/>
                        </a:solidFill>
                        <a:latin typeface="+mn-lt"/>
                      </a:endParaRP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171450" indent="-171450" algn="l">
                        <a:buFont typeface="Arial" panose="020B0604020202020204" pitchFamily="34" charset="0"/>
                        <a:buChar char="•"/>
                      </a:pPr>
                      <a:r>
                        <a:rPr lang="en-US" sz="2200" baseline="0" dirty="0">
                          <a:solidFill>
                            <a:srgbClr val="000000"/>
                          </a:solidFill>
                          <a:latin typeface="+mn-lt"/>
                          <a:cs typeface="Arial"/>
                        </a:rPr>
                        <a:t>Frame fully covered when you choose a safety frame from your VSP doctor's </a:t>
                      </a:r>
                      <a:r>
                        <a:rPr lang="en-US" sz="2200" baseline="0" dirty="0" err="1">
                          <a:solidFill>
                            <a:srgbClr val="000000"/>
                          </a:solidFill>
                          <a:latin typeface="+mn-lt"/>
                          <a:cs typeface="Arial"/>
                        </a:rPr>
                        <a:t>ProTec</a:t>
                      </a:r>
                      <a:r>
                        <a:rPr lang="en-US" sz="2200" baseline="0" dirty="0">
                          <a:solidFill>
                            <a:srgbClr val="000000"/>
                          </a:solidFill>
                          <a:latin typeface="+mn-lt"/>
                          <a:cs typeface="Arial"/>
                        </a:rPr>
                        <a:t> Safety Eyewear® collection </a:t>
                      </a:r>
                      <a:r>
                        <a:rPr lang="en-US" sz="2200" b="1" baseline="0" dirty="0">
                          <a:solidFill>
                            <a:srgbClr val="000000"/>
                          </a:solidFill>
                          <a:latin typeface="+mn-lt"/>
                          <a:cs typeface="Arial"/>
                        </a:rPr>
                        <a:t>every 24 months </a:t>
                      </a:r>
                      <a:r>
                        <a:rPr lang="en-US" sz="2200" baseline="0" dirty="0">
                          <a:solidFill>
                            <a:srgbClr val="000000"/>
                          </a:solidFill>
                          <a:latin typeface="+mn-lt"/>
                          <a:cs typeface="Arial"/>
                        </a:rPr>
                        <a:t>with a </a:t>
                      </a:r>
                      <a:r>
                        <a:rPr lang="en-US" sz="2200" b="1" baseline="0" dirty="0">
                          <a:solidFill>
                            <a:srgbClr val="000000"/>
                          </a:solidFill>
                          <a:latin typeface="+mn-lt"/>
                          <a:cs typeface="Arial"/>
                        </a:rPr>
                        <a:t>$10 </a:t>
                      </a:r>
                      <a:r>
                        <a:rPr lang="en-US" sz="2200" baseline="0" dirty="0">
                          <a:solidFill>
                            <a:srgbClr val="000000"/>
                          </a:solidFill>
                          <a:latin typeface="+mn-lt"/>
                          <a:cs typeface="Arial"/>
                        </a:rPr>
                        <a:t>Copay for frame and lenses.</a:t>
                      </a:r>
                    </a:p>
                    <a:p>
                      <a:pPr marL="171450" indent="-171450" algn="l">
                        <a:buFont typeface="Arial" panose="020B0604020202020204" pitchFamily="34" charset="0"/>
                        <a:buChar char="•"/>
                      </a:pPr>
                      <a:r>
                        <a:rPr lang="en-US" sz="2200" baseline="0" dirty="0">
                          <a:solidFill>
                            <a:srgbClr val="000000"/>
                          </a:solidFill>
                          <a:latin typeface="+mn-lt"/>
                          <a:cs typeface="Arial"/>
                        </a:rPr>
                        <a:t>Prescription single vision, lined bifocal, and lined trifocal, </a:t>
                      </a:r>
                      <a:r>
                        <a:rPr lang="en-US" sz="2200" b="1" baseline="0" dirty="0">
                          <a:solidFill>
                            <a:srgbClr val="000000"/>
                          </a:solidFill>
                          <a:latin typeface="+mn-lt"/>
                          <a:cs typeface="Arial"/>
                        </a:rPr>
                        <a:t>every 12 months</a:t>
                      </a:r>
                    </a:p>
                    <a:p>
                      <a:pPr marL="171450" indent="-171450" algn="l">
                        <a:buFont typeface="Arial" panose="020B0604020202020204" pitchFamily="34" charset="0"/>
                        <a:buChar char="•"/>
                      </a:pPr>
                      <a:r>
                        <a:rPr lang="en-US" sz="2200" baseline="0" dirty="0">
                          <a:solidFill>
                            <a:srgbClr val="000000"/>
                          </a:solidFill>
                          <a:latin typeface="+mn-lt"/>
                          <a:cs typeface="Arial"/>
                        </a:rPr>
                        <a:t>Certified according to the American National Standards Institute (ANSI) guidelines for impact protection</a:t>
                      </a: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4699004"/>
                  </a:ext>
                </a:extLst>
              </a:tr>
              <a:tr h="968242">
                <a:tc>
                  <a:txBody>
                    <a:bodyPr/>
                    <a:lstStyle/>
                    <a:p>
                      <a:r>
                        <a:rPr lang="en-US" sz="2200" b="0" dirty="0">
                          <a:solidFill>
                            <a:srgbClr val="000000"/>
                          </a:solidFill>
                        </a:rPr>
                        <a:t>VSP Primary </a:t>
                      </a:r>
                      <a:r>
                        <a:rPr lang="en-US" sz="2200" b="0" dirty="0" err="1">
                          <a:solidFill>
                            <a:srgbClr val="000000"/>
                          </a:solidFill>
                        </a:rPr>
                        <a:t>EyeCare</a:t>
                      </a:r>
                      <a:r>
                        <a:rPr lang="en-US" sz="2200" b="0" dirty="0">
                          <a:solidFill>
                            <a:srgbClr val="000000"/>
                          </a:solidFill>
                        </a:rPr>
                        <a:t> </a:t>
                      </a:r>
                      <a:r>
                        <a:rPr lang="en-US" sz="2200" b="0" dirty="0" err="1">
                          <a:solidFill>
                            <a:srgbClr val="000000"/>
                          </a:solidFill>
                        </a:rPr>
                        <a:t>Plan</a:t>
                      </a:r>
                      <a:r>
                        <a:rPr lang="en-US" sz="2200" b="0" baseline="30000" dirty="0" err="1">
                          <a:solidFill>
                            <a:srgbClr val="000000"/>
                          </a:solidFill>
                        </a:rPr>
                        <a:t>SM</a:t>
                      </a:r>
                      <a:r>
                        <a:rPr lang="en-US" sz="2200" b="0" dirty="0">
                          <a:solidFill>
                            <a:srgbClr val="000000"/>
                          </a:solidFill>
                        </a:rPr>
                        <a:t>   (PEC)</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b="0" i="0" kern="1200" dirty="0">
                          <a:solidFill>
                            <a:srgbClr val="000000"/>
                          </a:solidFill>
                          <a:effectLst/>
                          <a:latin typeface="+mn-lt"/>
                          <a:ea typeface="+mn-ea"/>
                          <a:cs typeface="+mn-cs"/>
                        </a:rPr>
                        <a:t>Provides supplemental coverage for non-surgical medical eye conditions. </a:t>
                      </a:r>
                      <a:r>
                        <a:rPr lang="en-US" sz="2200" dirty="0">
                          <a:solidFill>
                            <a:srgbClr val="000000"/>
                          </a:solidFill>
                          <a:latin typeface="+mn-lt"/>
                        </a:rPr>
                        <a:t> </a:t>
                      </a:r>
                      <a:r>
                        <a:rPr lang="en-US" sz="2200" b="1" dirty="0">
                          <a:solidFill>
                            <a:srgbClr val="000000"/>
                          </a:solidFill>
                          <a:latin typeface="+mn-lt"/>
                        </a:rPr>
                        <a:t>$20 </a:t>
                      </a:r>
                      <a:r>
                        <a:rPr lang="en-US" sz="2200" dirty="0">
                          <a:solidFill>
                            <a:srgbClr val="000000"/>
                          </a:solidFill>
                          <a:latin typeface="+mn-lt"/>
                        </a:rPr>
                        <a:t>Copay </a:t>
                      </a: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5490386"/>
                  </a:ext>
                </a:extLst>
              </a:tr>
              <a:tr h="1679559">
                <a:tc>
                  <a:txBody>
                    <a:bodyPr/>
                    <a:lstStyle/>
                    <a:p>
                      <a:r>
                        <a:rPr lang="en-US" sz="2200" b="0" dirty="0">
                          <a:solidFill>
                            <a:srgbClr val="000000"/>
                          </a:solidFill>
                        </a:rPr>
                        <a:t>Retinal Screening </a:t>
                      </a:r>
                    </a:p>
                  </a:txBody>
                  <a:tcPr marL="731520"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n-lt"/>
                        </a:rPr>
                        <a:t>No more than a $39 copay on routine retinal screening as an enhancement to a </a:t>
                      </a:r>
                      <a:r>
                        <a:rPr lang="en-US" sz="2200" kern="1200" dirty="0" err="1">
                          <a:solidFill>
                            <a:schemeClr val="dk1"/>
                          </a:solidFill>
                          <a:effectLst/>
                          <a:latin typeface="+mn-lt"/>
                          <a:ea typeface="+mn-ea"/>
                          <a:cs typeface="+mn-cs"/>
                        </a:rPr>
                        <a:t>WellVision</a:t>
                      </a:r>
                      <a:r>
                        <a:rPr lang="en-US" sz="2200" kern="1200" dirty="0">
                          <a:solidFill>
                            <a:schemeClr val="dk1"/>
                          </a:solidFill>
                          <a:effectLst/>
                          <a:latin typeface="+mn-lt"/>
                          <a:ea typeface="+mn-ea"/>
                          <a:cs typeface="+mn-cs"/>
                        </a:rPr>
                        <a:t> Exam</a:t>
                      </a:r>
                      <a:r>
                        <a:rPr lang="en-US" sz="2200" kern="1200" baseline="30000" dirty="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txBody>
                  <a:tcPr marL="149092" marR="149092"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pPr marL="0" marR="0" lvl="0" indent="0" algn="l" defTabSz="342991"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mn-lt"/>
                      </a:endParaRPr>
                    </a:p>
                  </a:txBody>
                  <a:tcPr marL="149092" marR="731520" marT="74546" marB="7454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9513818"/>
                  </a:ext>
                </a:extLst>
              </a:tr>
            </a:tbl>
          </a:graphicData>
        </a:graphic>
      </p:graphicFrame>
    </p:spTree>
    <p:extLst>
      <p:ext uri="{BB962C8B-B14F-4D97-AF65-F5344CB8AC3E}">
        <p14:creationId xmlns:p14="http://schemas.microsoft.com/office/powerpoint/2010/main" val="186835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AA68-F552-6D46-99E7-25692195C9A7}"/>
              </a:ext>
            </a:extLst>
          </p:cNvPr>
          <p:cNvSpPr>
            <a:spLocks noGrp="1"/>
          </p:cNvSpPr>
          <p:nvPr>
            <p:ph type="title"/>
          </p:nvPr>
        </p:nvSpPr>
        <p:spPr/>
        <p:txBody>
          <a:bodyPr/>
          <a:lstStyle/>
          <a:p>
            <a:r>
              <a:rPr lang="en-US" dirty="0">
                <a:solidFill>
                  <a:schemeClr val="tx2"/>
                </a:solidFill>
              </a:rPr>
              <a:t>WHY CHOOSE VSP?</a:t>
            </a:r>
          </a:p>
        </p:txBody>
      </p:sp>
      <p:sp>
        <p:nvSpPr>
          <p:cNvPr id="3" name="Text Placeholder 2">
            <a:extLst>
              <a:ext uri="{FF2B5EF4-FFF2-40B4-BE49-F238E27FC236}">
                <a16:creationId xmlns:a16="http://schemas.microsoft.com/office/drawing/2014/main" id="{47E4CEFE-0879-4F4F-98BA-9D45261E23D6}"/>
              </a:ext>
            </a:extLst>
          </p:cNvPr>
          <p:cNvSpPr>
            <a:spLocks noGrp="1"/>
          </p:cNvSpPr>
          <p:nvPr>
            <p:ph type="body" sz="quarter" idx="10"/>
          </p:nvPr>
        </p:nvSpPr>
        <p:spPr>
          <a:xfrm>
            <a:off x="1683289" y="5943599"/>
            <a:ext cx="6381430" cy="1981201"/>
          </a:xfrm>
        </p:spPr>
        <p:txBody>
          <a:bodyPr/>
          <a:lstStyle/>
          <a:p>
            <a:r>
              <a:rPr lang="en-US" sz="3500" dirty="0"/>
              <a:t>The only national</a:t>
            </a:r>
            <a:br>
              <a:rPr lang="en-US" sz="3500" dirty="0"/>
            </a:br>
            <a:r>
              <a:rPr lang="en-US" sz="3500" dirty="0"/>
              <a:t>not-for-profit vision</a:t>
            </a:r>
            <a:br>
              <a:rPr lang="en-US" sz="3500" dirty="0"/>
            </a:br>
            <a:r>
              <a:rPr lang="en-US" sz="3500" dirty="0"/>
              <a:t>insurance company</a:t>
            </a:r>
            <a:r>
              <a:rPr lang="en-US" sz="3500" baseline="30000" dirty="0"/>
              <a:t>1    </a:t>
            </a:r>
          </a:p>
        </p:txBody>
      </p:sp>
      <p:sp>
        <p:nvSpPr>
          <p:cNvPr id="4" name="Text Placeholder 3">
            <a:extLst>
              <a:ext uri="{FF2B5EF4-FFF2-40B4-BE49-F238E27FC236}">
                <a16:creationId xmlns:a16="http://schemas.microsoft.com/office/drawing/2014/main" id="{3A4F166D-5A02-2341-84A3-5AA43FC0972E}"/>
              </a:ext>
            </a:extLst>
          </p:cNvPr>
          <p:cNvSpPr>
            <a:spLocks noGrp="1"/>
          </p:cNvSpPr>
          <p:nvPr>
            <p:ph type="body" sz="quarter" idx="11"/>
          </p:nvPr>
        </p:nvSpPr>
        <p:spPr>
          <a:xfrm>
            <a:off x="9003974" y="5943599"/>
            <a:ext cx="6388320" cy="1337580"/>
          </a:xfrm>
        </p:spPr>
        <p:txBody>
          <a:bodyPr/>
          <a:lstStyle/>
          <a:p>
            <a:r>
              <a:rPr lang="en-US" sz="3500" dirty="0"/>
              <a:t>Quality care.</a:t>
            </a:r>
            <a:br>
              <a:rPr lang="en-US" sz="3500" dirty="0"/>
            </a:br>
            <a:r>
              <a:rPr lang="en-US" sz="3500" dirty="0"/>
              <a:t>64 years of helping people</a:t>
            </a:r>
            <a:br>
              <a:rPr lang="en-US" sz="3500" dirty="0"/>
            </a:br>
            <a:r>
              <a:rPr lang="en-US" sz="3500" dirty="0"/>
              <a:t>see well and stay healthy</a:t>
            </a:r>
          </a:p>
        </p:txBody>
      </p:sp>
      <p:sp>
        <p:nvSpPr>
          <p:cNvPr id="5" name="Text Placeholder 4">
            <a:extLst>
              <a:ext uri="{FF2B5EF4-FFF2-40B4-BE49-F238E27FC236}">
                <a16:creationId xmlns:a16="http://schemas.microsoft.com/office/drawing/2014/main" id="{29266ABF-4DA9-374A-96B4-E0B982221291}"/>
              </a:ext>
            </a:extLst>
          </p:cNvPr>
          <p:cNvSpPr>
            <a:spLocks noGrp="1"/>
          </p:cNvSpPr>
          <p:nvPr>
            <p:ph type="body" sz="quarter" idx="12"/>
          </p:nvPr>
        </p:nvSpPr>
        <p:spPr>
          <a:xfrm>
            <a:off x="16331548" y="5943599"/>
            <a:ext cx="6369702" cy="1337580"/>
          </a:xfrm>
        </p:spPr>
        <p:txBody>
          <a:bodyPr/>
          <a:lstStyle/>
          <a:p>
            <a:r>
              <a:rPr lang="en-US" sz="3500" dirty="0"/>
              <a:t>More choices.</a:t>
            </a:r>
            <a:br>
              <a:rPr lang="en-US" sz="3500" dirty="0"/>
            </a:br>
            <a:r>
              <a:rPr lang="en-US" sz="3500" dirty="0"/>
              <a:t>Nationwide network of</a:t>
            </a:r>
            <a:br>
              <a:rPr lang="en-US" sz="3500" dirty="0"/>
            </a:br>
            <a:r>
              <a:rPr lang="en-US" sz="3500" dirty="0"/>
              <a:t>more than 38,000 providers</a:t>
            </a:r>
          </a:p>
        </p:txBody>
      </p:sp>
      <p:sp>
        <p:nvSpPr>
          <p:cNvPr id="6" name="Text Placeholder 5">
            <a:extLst>
              <a:ext uri="{FF2B5EF4-FFF2-40B4-BE49-F238E27FC236}">
                <a16:creationId xmlns:a16="http://schemas.microsoft.com/office/drawing/2014/main" id="{724F8A02-B227-A74D-8E71-C0F07ABDFC5A}"/>
              </a:ext>
            </a:extLst>
          </p:cNvPr>
          <p:cNvSpPr>
            <a:spLocks noGrp="1"/>
          </p:cNvSpPr>
          <p:nvPr>
            <p:ph type="body" sz="quarter" idx="13"/>
          </p:nvPr>
        </p:nvSpPr>
        <p:spPr>
          <a:xfrm>
            <a:off x="1683289" y="10668000"/>
            <a:ext cx="6381430" cy="1337580"/>
          </a:xfrm>
        </p:spPr>
        <p:txBody>
          <a:bodyPr/>
          <a:lstStyle/>
          <a:p>
            <a:r>
              <a:rPr lang="en-US" sz="3500" dirty="0"/>
              <a:t>88 million</a:t>
            </a:r>
            <a:br>
              <a:rPr lang="en-US" sz="3500" dirty="0"/>
            </a:br>
            <a:r>
              <a:rPr lang="en-US" sz="3500" dirty="0"/>
              <a:t>members nationwide</a:t>
            </a:r>
          </a:p>
        </p:txBody>
      </p:sp>
      <p:sp>
        <p:nvSpPr>
          <p:cNvPr id="7" name="Text Placeholder 6">
            <a:extLst>
              <a:ext uri="{FF2B5EF4-FFF2-40B4-BE49-F238E27FC236}">
                <a16:creationId xmlns:a16="http://schemas.microsoft.com/office/drawing/2014/main" id="{20EB0C36-590F-8F45-A950-A13800073A18}"/>
              </a:ext>
            </a:extLst>
          </p:cNvPr>
          <p:cNvSpPr>
            <a:spLocks noGrp="1"/>
          </p:cNvSpPr>
          <p:nvPr>
            <p:ph type="body" sz="quarter" idx="14"/>
          </p:nvPr>
        </p:nvSpPr>
        <p:spPr>
          <a:xfrm>
            <a:off x="9003974" y="10668000"/>
            <a:ext cx="6388320" cy="1337580"/>
          </a:xfrm>
        </p:spPr>
        <p:txBody>
          <a:bodyPr/>
          <a:lstStyle/>
          <a:p>
            <a:r>
              <a:rPr lang="en-US" sz="3500" dirty="0"/>
              <a:t>Providing no-cost eye care through Eyes of Hope</a:t>
            </a:r>
            <a:r>
              <a:rPr lang="en-US" sz="3500" baseline="30000" dirty="0"/>
              <a:t>®</a:t>
            </a:r>
          </a:p>
        </p:txBody>
      </p:sp>
      <p:sp>
        <p:nvSpPr>
          <p:cNvPr id="8" name="Text Placeholder 7">
            <a:extLst>
              <a:ext uri="{FF2B5EF4-FFF2-40B4-BE49-F238E27FC236}">
                <a16:creationId xmlns:a16="http://schemas.microsoft.com/office/drawing/2014/main" id="{DF1D0239-E8C5-7841-9F8F-5D97A6490B77}"/>
              </a:ext>
            </a:extLst>
          </p:cNvPr>
          <p:cNvSpPr>
            <a:spLocks noGrp="1"/>
          </p:cNvSpPr>
          <p:nvPr>
            <p:ph type="body" sz="quarter" idx="15"/>
          </p:nvPr>
        </p:nvSpPr>
        <p:spPr>
          <a:xfrm>
            <a:off x="16331548" y="10668000"/>
            <a:ext cx="6369702" cy="1337580"/>
          </a:xfrm>
        </p:spPr>
        <p:txBody>
          <a:bodyPr/>
          <a:lstStyle/>
          <a:p>
            <a:r>
              <a:rPr lang="en-US" sz="3500" dirty="0"/>
              <a:t>Great value!</a:t>
            </a:r>
            <a:br>
              <a:rPr lang="en-US" sz="3500" dirty="0"/>
            </a:br>
            <a:r>
              <a:rPr lang="en-US" sz="3500" dirty="0"/>
              <a:t>VSP</a:t>
            </a:r>
            <a:r>
              <a:rPr lang="en-US" sz="3500" baseline="30000" dirty="0"/>
              <a:t>® </a:t>
            </a:r>
            <a:r>
              <a:rPr lang="en-US" sz="3500" dirty="0"/>
              <a:t>is consumers’ #1</a:t>
            </a:r>
            <a:br>
              <a:rPr lang="en-US" sz="3500" dirty="0"/>
            </a:br>
            <a:r>
              <a:rPr lang="en-US" sz="3500" dirty="0"/>
              <a:t>choice In vision care</a:t>
            </a:r>
            <a:r>
              <a:rPr lang="en-US" sz="3500" baseline="30000" dirty="0"/>
              <a:t>2</a:t>
            </a:r>
          </a:p>
        </p:txBody>
      </p:sp>
      <p:sp>
        <p:nvSpPr>
          <p:cNvPr id="9" name="Rectangle 8">
            <a:extLst>
              <a:ext uri="{FF2B5EF4-FFF2-40B4-BE49-F238E27FC236}">
                <a16:creationId xmlns:a16="http://schemas.microsoft.com/office/drawing/2014/main" id="{EE50B5AC-39D3-0343-BC58-8583CA010951}"/>
              </a:ext>
            </a:extLst>
          </p:cNvPr>
          <p:cNvSpPr/>
          <p:nvPr/>
        </p:nvSpPr>
        <p:spPr>
          <a:xfrm>
            <a:off x="1683289" y="12846665"/>
            <a:ext cx="13709005" cy="430887"/>
          </a:xfrm>
          <a:prstGeom prst="rect">
            <a:avLst/>
          </a:prstGeom>
        </p:spPr>
        <p:txBody>
          <a:bodyPr wrap="square">
            <a:spAutoFit/>
          </a:bodyPr>
          <a:lstStyle/>
          <a:p>
            <a:pPr>
              <a:buFont typeface="Arial" charset="0"/>
              <a:buNone/>
            </a:pPr>
            <a:r>
              <a:rPr lang="en-US" sz="1100" dirty="0">
                <a:solidFill>
                  <a:srgbClr val="000000"/>
                </a:solidFill>
                <a:latin typeface="Arial "/>
                <a:cs typeface="Arial "/>
              </a:rPr>
              <a:t>1. VSP insurance plans have exclusions and limitations. For costs and complete details of the coverage, contact VSP at </a:t>
            </a:r>
            <a:r>
              <a:rPr lang="en-US" sz="1100" b="1" dirty="0">
                <a:solidFill>
                  <a:srgbClr val="000000"/>
                </a:solidFill>
                <a:latin typeface="Arial "/>
                <a:cs typeface="Arial "/>
              </a:rPr>
              <a:t>800.877.7195</a:t>
            </a:r>
            <a:r>
              <a:rPr lang="en-US" sz="1100" dirty="0">
                <a:solidFill>
                  <a:srgbClr val="000000"/>
                </a:solidFill>
                <a:latin typeface="Arial "/>
                <a:cs typeface="Arial "/>
              </a:rPr>
              <a:t>.</a:t>
            </a:r>
          </a:p>
          <a:p>
            <a:pPr>
              <a:buFont typeface="Arial" charset="0"/>
              <a:buNone/>
            </a:pPr>
            <a:r>
              <a:rPr lang="en-US" sz="1100" dirty="0">
                <a:solidFill>
                  <a:srgbClr val="000000"/>
                </a:solidFill>
                <a:latin typeface="Arial "/>
                <a:cs typeface="Arial "/>
              </a:rPr>
              <a:t>2. National Vision Plan Member Study, 2017. </a:t>
            </a:r>
          </a:p>
        </p:txBody>
      </p:sp>
      <p:sp>
        <p:nvSpPr>
          <p:cNvPr id="21" name="Freeform 41">
            <a:extLst>
              <a:ext uri="{FF2B5EF4-FFF2-40B4-BE49-F238E27FC236}">
                <a16:creationId xmlns:a16="http://schemas.microsoft.com/office/drawing/2014/main" id="{24B0C39A-884E-2E4B-9D2F-2D83D39BEB0D}"/>
              </a:ext>
            </a:extLst>
          </p:cNvPr>
          <p:cNvSpPr>
            <a:spLocks noChangeArrowheads="1"/>
          </p:cNvSpPr>
          <p:nvPr/>
        </p:nvSpPr>
        <p:spPr bwMode="auto">
          <a:xfrm>
            <a:off x="19064107" y="9511958"/>
            <a:ext cx="904584" cy="861508"/>
          </a:xfrm>
          <a:custGeom>
            <a:avLst/>
            <a:gdLst>
              <a:gd name="T0" fmla="*/ 210 w 739"/>
              <a:gd name="T1" fmla="*/ 444 h 704"/>
              <a:gd name="T2" fmla="*/ 210 w 739"/>
              <a:gd name="T3" fmla="*/ 444 h 704"/>
              <a:gd name="T4" fmla="*/ 205 w 739"/>
              <a:gd name="T5" fmla="*/ 431 h 704"/>
              <a:gd name="T6" fmla="*/ 264 w 739"/>
              <a:gd name="T7" fmla="*/ 252 h 704"/>
              <a:gd name="T8" fmla="*/ 277 w 739"/>
              <a:gd name="T9" fmla="*/ 244 h 704"/>
              <a:gd name="T10" fmla="*/ 370 w 739"/>
              <a:gd name="T11" fmla="*/ 53 h 704"/>
              <a:gd name="T12" fmla="*/ 464 w 739"/>
              <a:gd name="T13" fmla="*/ 244 h 704"/>
              <a:gd name="T14" fmla="*/ 475 w 739"/>
              <a:gd name="T15" fmla="*/ 252 h 704"/>
              <a:gd name="T16" fmla="*/ 534 w 739"/>
              <a:gd name="T17" fmla="*/ 431 h 704"/>
              <a:gd name="T18" fmla="*/ 529 w 739"/>
              <a:gd name="T19" fmla="*/ 444 h 704"/>
              <a:gd name="T20" fmla="*/ 563 w 739"/>
              <a:gd name="T21" fmla="*/ 654 h 704"/>
              <a:gd name="T22" fmla="*/ 378 w 739"/>
              <a:gd name="T23" fmla="*/ 555 h 704"/>
              <a:gd name="T24" fmla="*/ 362 w 739"/>
              <a:gd name="T25" fmla="*/ 555 h 704"/>
              <a:gd name="T26" fmla="*/ 174 w 739"/>
              <a:gd name="T27" fmla="*/ 654 h 704"/>
              <a:gd name="T28" fmla="*/ 736 w 739"/>
              <a:gd name="T29" fmla="*/ 266 h 704"/>
              <a:gd name="T30" fmla="*/ 736 w 739"/>
              <a:gd name="T31" fmla="*/ 266 h 704"/>
              <a:gd name="T32" fmla="*/ 722 w 739"/>
              <a:gd name="T33" fmla="*/ 255 h 704"/>
              <a:gd name="T34" fmla="*/ 488 w 739"/>
              <a:gd name="T35" fmla="*/ 223 h 704"/>
              <a:gd name="T36" fmla="*/ 383 w 739"/>
              <a:gd name="T37" fmla="*/ 8 h 704"/>
              <a:gd name="T38" fmla="*/ 355 w 739"/>
              <a:gd name="T39" fmla="*/ 8 h 704"/>
              <a:gd name="T40" fmla="*/ 250 w 739"/>
              <a:gd name="T41" fmla="*/ 223 h 704"/>
              <a:gd name="T42" fmla="*/ 16 w 739"/>
              <a:gd name="T43" fmla="*/ 255 h 704"/>
              <a:gd name="T44" fmla="*/ 6 w 739"/>
              <a:gd name="T45" fmla="*/ 285 h 704"/>
              <a:gd name="T46" fmla="*/ 177 w 739"/>
              <a:gd name="T47" fmla="*/ 447 h 704"/>
              <a:gd name="T48" fmla="*/ 137 w 739"/>
              <a:gd name="T49" fmla="*/ 681 h 704"/>
              <a:gd name="T50" fmla="*/ 161 w 739"/>
              <a:gd name="T51" fmla="*/ 700 h 704"/>
              <a:gd name="T52" fmla="*/ 370 w 739"/>
              <a:gd name="T53" fmla="*/ 589 h 704"/>
              <a:gd name="T54" fmla="*/ 579 w 739"/>
              <a:gd name="T55" fmla="*/ 700 h 704"/>
              <a:gd name="T56" fmla="*/ 596 w 739"/>
              <a:gd name="T57" fmla="*/ 697 h 704"/>
              <a:gd name="T58" fmla="*/ 604 w 739"/>
              <a:gd name="T59" fmla="*/ 681 h 704"/>
              <a:gd name="T60" fmla="*/ 733 w 739"/>
              <a:gd name="T61" fmla="*/ 285 h 704"/>
              <a:gd name="T62" fmla="*/ 736 w 739"/>
              <a:gd name="T63" fmla="*/ 26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704">
                <a:moveTo>
                  <a:pt x="210" y="444"/>
                </a:moveTo>
                <a:lnTo>
                  <a:pt x="210" y="444"/>
                </a:lnTo>
                <a:lnTo>
                  <a:pt x="210" y="444"/>
                </a:lnTo>
                <a:lnTo>
                  <a:pt x="210" y="444"/>
                </a:lnTo>
                <a:cubicBezTo>
                  <a:pt x="212" y="439"/>
                  <a:pt x="210" y="434"/>
                  <a:pt x="205" y="431"/>
                </a:cubicBezTo>
                <a:lnTo>
                  <a:pt x="205" y="431"/>
                </a:lnTo>
                <a:lnTo>
                  <a:pt x="53" y="285"/>
                </a:lnTo>
                <a:lnTo>
                  <a:pt x="264" y="252"/>
                </a:lnTo>
                <a:lnTo>
                  <a:pt x="264" y="252"/>
                </a:lnTo>
                <a:cubicBezTo>
                  <a:pt x="269" y="252"/>
                  <a:pt x="274" y="249"/>
                  <a:pt x="277" y="244"/>
                </a:cubicBezTo>
                <a:lnTo>
                  <a:pt x="277" y="244"/>
                </a:lnTo>
                <a:lnTo>
                  <a:pt x="370" y="53"/>
                </a:lnTo>
                <a:lnTo>
                  <a:pt x="464" y="244"/>
                </a:lnTo>
                <a:lnTo>
                  <a:pt x="464" y="244"/>
                </a:lnTo>
                <a:cubicBezTo>
                  <a:pt x="467" y="249"/>
                  <a:pt x="470" y="252"/>
                  <a:pt x="475" y="252"/>
                </a:cubicBezTo>
                <a:lnTo>
                  <a:pt x="475" y="252"/>
                </a:lnTo>
                <a:lnTo>
                  <a:pt x="684" y="285"/>
                </a:lnTo>
                <a:lnTo>
                  <a:pt x="534" y="431"/>
                </a:lnTo>
                <a:lnTo>
                  <a:pt x="534" y="431"/>
                </a:lnTo>
                <a:cubicBezTo>
                  <a:pt x="529" y="434"/>
                  <a:pt x="529" y="439"/>
                  <a:pt x="529" y="444"/>
                </a:cubicBezTo>
                <a:lnTo>
                  <a:pt x="529" y="444"/>
                </a:lnTo>
                <a:lnTo>
                  <a:pt x="563" y="654"/>
                </a:lnTo>
                <a:lnTo>
                  <a:pt x="378" y="555"/>
                </a:lnTo>
                <a:lnTo>
                  <a:pt x="378" y="555"/>
                </a:lnTo>
                <a:cubicBezTo>
                  <a:pt x="375" y="555"/>
                  <a:pt x="372" y="555"/>
                  <a:pt x="370" y="555"/>
                </a:cubicBezTo>
                <a:cubicBezTo>
                  <a:pt x="367" y="555"/>
                  <a:pt x="364" y="555"/>
                  <a:pt x="362" y="555"/>
                </a:cubicBezTo>
                <a:lnTo>
                  <a:pt x="362" y="555"/>
                </a:lnTo>
                <a:lnTo>
                  <a:pt x="174" y="654"/>
                </a:lnTo>
                <a:lnTo>
                  <a:pt x="210" y="444"/>
                </a:lnTo>
                <a:close/>
                <a:moveTo>
                  <a:pt x="736" y="266"/>
                </a:moveTo>
                <a:lnTo>
                  <a:pt x="736" y="266"/>
                </a:lnTo>
                <a:lnTo>
                  <a:pt x="736" y="266"/>
                </a:lnTo>
                <a:lnTo>
                  <a:pt x="736" y="266"/>
                </a:lnTo>
                <a:cubicBezTo>
                  <a:pt x="736" y="260"/>
                  <a:pt x="730" y="257"/>
                  <a:pt x="722" y="255"/>
                </a:cubicBezTo>
                <a:lnTo>
                  <a:pt x="722" y="255"/>
                </a:lnTo>
                <a:lnTo>
                  <a:pt x="488" y="223"/>
                </a:lnTo>
                <a:lnTo>
                  <a:pt x="383" y="8"/>
                </a:lnTo>
                <a:lnTo>
                  <a:pt x="383" y="8"/>
                </a:lnTo>
                <a:cubicBezTo>
                  <a:pt x="380" y="3"/>
                  <a:pt x="375" y="0"/>
                  <a:pt x="370" y="0"/>
                </a:cubicBezTo>
                <a:cubicBezTo>
                  <a:pt x="362" y="0"/>
                  <a:pt x="357" y="3"/>
                  <a:pt x="355" y="8"/>
                </a:cubicBezTo>
                <a:lnTo>
                  <a:pt x="355" y="8"/>
                </a:lnTo>
                <a:lnTo>
                  <a:pt x="250" y="223"/>
                </a:lnTo>
                <a:lnTo>
                  <a:pt x="16" y="255"/>
                </a:lnTo>
                <a:lnTo>
                  <a:pt x="16" y="255"/>
                </a:lnTo>
                <a:cubicBezTo>
                  <a:pt x="11" y="257"/>
                  <a:pt x="6" y="260"/>
                  <a:pt x="3" y="266"/>
                </a:cubicBezTo>
                <a:cubicBezTo>
                  <a:pt x="0" y="274"/>
                  <a:pt x="3" y="279"/>
                  <a:pt x="6" y="285"/>
                </a:cubicBezTo>
                <a:lnTo>
                  <a:pt x="6" y="285"/>
                </a:lnTo>
                <a:lnTo>
                  <a:pt x="177" y="447"/>
                </a:lnTo>
                <a:lnTo>
                  <a:pt x="137" y="681"/>
                </a:lnTo>
                <a:lnTo>
                  <a:pt x="137" y="681"/>
                </a:lnTo>
                <a:cubicBezTo>
                  <a:pt x="135" y="689"/>
                  <a:pt x="137" y="695"/>
                  <a:pt x="143" y="697"/>
                </a:cubicBezTo>
                <a:cubicBezTo>
                  <a:pt x="148" y="703"/>
                  <a:pt x="156" y="703"/>
                  <a:pt x="161" y="700"/>
                </a:cubicBezTo>
                <a:lnTo>
                  <a:pt x="161" y="700"/>
                </a:lnTo>
                <a:lnTo>
                  <a:pt x="370" y="589"/>
                </a:lnTo>
                <a:lnTo>
                  <a:pt x="579" y="700"/>
                </a:lnTo>
                <a:lnTo>
                  <a:pt x="579" y="700"/>
                </a:lnTo>
                <a:cubicBezTo>
                  <a:pt x="582" y="700"/>
                  <a:pt x="584" y="700"/>
                  <a:pt x="588" y="700"/>
                </a:cubicBezTo>
                <a:cubicBezTo>
                  <a:pt x="591" y="700"/>
                  <a:pt x="593" y="700"/>
                  <a:pt x="596" y="697"/>
                </a:cubicBezTo>
                <a:cubicBezTo>
                  <a:pt x="601" y="695"/>
                  <a:pt x="604" y="689"/>
                  <a:pt x="604" y="681"/>
                </a:cubicBezTo>
                <a:lnTo>
                  <a:pt x="604" y="681"/>
                </a:lnTo>
                <a:lnTo>
                  <a:pt x="563" y="447"/>
                </a:lnTo>
                <a:lnTo>
                  <a:pt x="733" y="285"/>
                </a:lnTo>
                <a:lnTo>
                  <a:pt x="733" y="285"/>
                </a:lnTo>
                <a:cubicBezTo>
                  <a:pt x="738" y="279"/>
                  <a:pt x="738" y="274"/>
                  <a:pt x="736" y="266"/>
                </a:cubicBezTo>
                <a:close/>
              </a:path>
            </a:pathLst>
          </a:custGeom>
          <a:solidFill>
            <a:schemeClr val="accent2"/>
          </a:solidFill>
          <a:ln>
            <a:noFill/>
          </a:ln>
          <a:effec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grpSp>
        <p:nvGrpSpPr>
          <p:cNvPr id="22" name="Group 21">
            <a:extLst>
              <a:ext uri="{FF2B5EF4-FFF2-40B4-BE49-F238E27FC236}">
                <a16:creationId xmlns:a16="http://schemas.microsoft.com/office/drawing/2014/main" id="{49D0AEAC-930A-9F44-9FAA-EB4234DBE140}"/>
              </a:ext>
            </a:extLst>
          </p:cNvPr>
          <p:cNvGrpSpPr/>
          <p:nvPr/>
        </p:nvGrpSpPr>
        <p:grpSpPr>
          <a:xfrm>
            <a:off x="11729689" y="4928842"/>
            <a:ext cx="936891" cy="516904"/>
            <a:chOff x="5064053" y="2172891"/>
            <a:chExt cx="207169" cy="114300"/>
          </a:xfrm>
          <a:solidFill>
            <a:schemeClr val="accent2"/>
          </a:solidFill>
        </p:grpSpPr>
        <p:sp>
          <p:nvSpPr>
            <p:cNvPr id="30" name="Freeform 109">
              <a:extLst>
                <a:ext uri="{FF2B5EF4-FFF2-40B4-BE49-F238E27FC236}">
                  <a16:creationId xmlns:a16="http://schemas.microsoft.com/office/drawing/2014/main" id="{CF86419E-8B47-3A4E-ACC3-AFB734B39040}"/>
                </a:ext>
              </a:extLst>
            </p:cNvPr>
            <p:cNvSpPr>
              <a:spLocks noChangeArrowheads="1"/>
            </p:cNvSpPr>
            <p:nvPr/>
          </p:nvSpPr>
          <p:spPr bwMode="auto">
            <a:xfrm>
              <a:off x="5064053" y="2172891"/>
              <a:ext cx="207169" cy="114300"/>
            </a:xfrm>
            <a:custGeom>
              <a:avLst/>
              <a:gdLst>
                <a:gd name="T0" fmla="*/ 652 w 766"/>
                <a:gd name="T1" fmla="*/ 297 h 424"/>
                <a:gd name="T2" fmla="*/ 652 w 766"/>
                <a:gd name="T3" fmla="*/ 297 h 424"/>
                <a:gd name="T4" fmla="*/ 652 w 766"/>
                <a:gd name="T5" fmla="*/ 297 h 424"/>
                <a:gd name="T6" fmla="*/ 652 w 766"/>
                <a:gd name="T7" fmla="*/ 297 h 424"/>
                <a:gd name="T8" fmla="*/ 380 w 766"/>
                <a:gd name="T9" fmla="*/ 389 h 424"/>
                <a:gd name="T10" fmla="*/ 40 w 766"/>
                <a:gd name="T11" fmla="*/ 211 h 424"/>
                <a:gd name="T12" fmla="*/ 201 w 766"/>
                <a:gd name="T13" fmla="*/ 78 h 424"/>
                <a:gd name="T14" fmla="*/ 182 w 766"/>
                <a:gd name="T15" fmla="*/ 158 h 424"/>
                <a:gd name="T16" fmla="*/ 380 w 766"/>
                <a:gd name="T17" fmla="*/ 356 h 424"/>
                <a:gd name="T18" fmla="*/ 582 w 766"/>
                <a:gd name="T19" fmla="*/ 158 h 424"/>
                <a:gd name="T20" fmla="*/ 561 w 766"/>
                <a:gd name="T21" fmla="*/ 70 h 424"/>
                <a:gd name="T22" fmla="*/ 724 w 766"/>
                <a:gd name="T23" fmla="*/ 211 h 424"/>
                <a:gd name="T24" fmla="*/ 652 w 766"/>
                <a:gd name="T25" fmla="*/ 297 h 424"/>
                <a:gd name="T26" fmla="*/ 255 w 766"/>
                <a:gd name="T27" fmla="*/ 57 h 424"/>
                <a:gd name="T28" fmla="*/ 255 w 766"/>
                <a:gd name="T29" fmla="*/ 57 h 424"/>
                <a:gd name="T30" fmla="*/ 255 w 766"/>
                <a:gd name="T31" fmla="*/ 57 h 424"/>
                <a:gd name="T32" fmla="*/ 255 w 766"/>
                <a:gd name="T33" fmla="*/ 57 h 424"/>
                <a:gd name="T34" fmla="*/ 380 w 766"/>
                <a:gd name="T35" fmla="*/ 35 h 424"/>
                <a:gd name="T36" fmla="*/ 507 w 766"/>
                <a:gd name="T37" fmla="*/ 52 h 424"/>
                <a:gd name="T38" fmla="*/ 547 w 766"/>
                <a:gd name="T39" fmla="*/ 158 h 424"/>
                <a:gd name="T40" fmla="*/ 380 w 766"/>
                <a:gd name="T41" fmla="*/ 322 h 424"/>
                <a:gd name="T42" fmla="*/ 218 w 766"/>
                <a:gd name="T43" fmla="*/ 158 h 424"/>
                <a:gd name="T44" fmla="*/ 255 w 766"/>
                <a:gd name="T45" fmla="*/ 57 h 424"/>
                <a:gd name="T46" fmla="*/ 762 w 766"/>
                <a:gd name="T47" fmla="*/ 211 h 424"/>
                <a:gd name="T48" fmla="*/ 762 w 766"/>
                <a:gd name="T49" fmla="*/ 211 h 424"/>
                <a:gd name="T50" fmla="*/ 762 w 766"/>
                <a:gd name="T51" fmla="*/ 211 h 424"/>
                <a:gd name="T52" fmla="*/ 762 w 766"/>
                <a:gd name="T53" fmla="*/ 206 h 424"/>
                <a:gd name="T54" fmla="*/ 762 w 766"/>
                <a:gd name="T55" fmla="*/ 206 h 424"/>
                <a:gd name="T56" fmla="*/ 677 w 766"/>
                <a:gd name="T57" fmla="*/ 102 h 424"/>
                <a:gd name="T58" fmla="*/ 380 w 766"/>
                <a:gd name="T59" fmla="*/ 0 h 424"/>
                <a:gd name="T60" fmla="*/ 236 w 766"/>
                <a:gd name="T61" fmla="*/ 24 h 424"/>
                <a:gd name="T62" fmla="*/ 236 w 766"/>
                <a:gd name="T63" fmla="*/ 24 h 424"/>
                <a:gd name="T64" fmla="*/ 234 w 766"/>
                <a:gd name="T65" fmla="*/ 27 h 424"/>
                <a:gd name="T66" fmla="*/ 234 w 766"/>
                <a:gd name="T67" fmla="*/ 27 h 424"/>
                <a:gd name="T68" fmla="*/ 5 w 766"/>
                <a:gd name="T69" fmla="*/ 204 h 424"/>
                <a:gd name="T70" fmla="*/ 5 w 766"/>
                <a:gd name="T71" fmla="*/ 204 h 424"/>
                <a:gd name="T72" fmla="*/ 0 w 766"/>
                <a:gd name="T73" fmla="*/ 209 h 424"/>
                <a:gd name="T74" fmla="*/ 0 w 766"/>
                <a:gd name="T75" fmla="*/ 211 h 424"/>
                <a:gd name="T76" fmla="*/ 0 w 766"/>
                <a:gd name="T77" fmla="*/ 214 h 424"/>
                <a:gd name="T78" fmla="*/ 5 w 766"/>
                <a:gd name="T79" fmla="*/ 222 h 424"/>
                <a:gd name="T80" fmla="*/ 5 w 766"/>
                <a:gd name="T81" fmla="*/ 222 h 424"/>
                <a:gd name="T82" fmla="*/ 380 w 766"/>
                <a:gd name="T83" fmla="*/ 423 h 424"/>
                <a:gd name="T84" fmla="*/ 677 w 766"/>
                <a:gd name="T85" fmla="*/ 322 h 424"/>
                <a:gd name="T86" fmla="*/ 762 w 766"/>
                <a:gd name="T87" fmla="*/ 219 h 424"/>
                <a:gd name="T88" fmla="*/ 762 w 766"/>
                <a:gd name="T89" fmla="*/ 219 h 424"/>
                <a:gd name="T90" fmla="*/ 762 w 766"/>
                <a:gd name="T91" fmla="*/ 214 h 424"/>
                <a:gd name="T92" fmla="*/ 765 w 766"/>
                <a:gd name="T93" fmla="*/ 211 h 424"/>
                <a:gd name="T94" fmla="*/ 762 w 766"/>
                <a:gd name="T95" fmla="*/ 21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6" h="424">
                  <a:moveTo>
                    <a:pt x="652" y="297"/>
                  </a:moveTo>
                  <a:lnTo>
                    <a:pt x="652" y="297"/>
                  </a:lnTo>
                  <a:lnTo>
                    <a:pt x="652" y="297"/>
                  </a:lnTo>
                  <a:lnTo>
                    <a:pt x="652" y="297"/>
                  </a:lnTo>
                  <a:cubicBezTo>
                    <a:pt x="604" y="340"/>
                    <a:pt x="517" y="389"/>
                    <a:pt x="380" y="389"/>
                  </a:cubicBezTo>
                  <a:cubicBezTo>
                    <a:pt x="177" y="389"/>
                    <a:pt x="64" y="247"/>
                    <a:pt x="40" y="211"/>
                  </a:cubicBezTo>
                  <a:cubicBezTo>
                    <a:pt x="56" y="189"/>
                    <a:pt x="110" y="121"/>
                    <a:pt x="201" y="78"/>
                  </a:cubicBezTo>
                  <a:cubicBezTo>
                    <a:pt x="188" y="102"/>
                    <a:pt x="182" y="132"/>
                    <a:pt x="182" y="158"/>
                  </a:cubicBezTo>
                  <a:cubicBezTo>
                    <a:pt x="182" y="268"/>
                    <a:pt x="273" y="356"/>
                    <a:pt x="380" y="356"/>
                  </a:cubicBezTo>
                  <a:cubicBezTo>
                    <a:pt x="491" y="356"/>
                    <a:pt x="582" y="268"/>
                    <a:pt x="582" y="158"/>
                  </a:cubicBezTo>
                  <a:cubicBezTo>
                    <a:pt x="582" y="129"/>
                    <a:pt x="574" y="99"/>
                    <a:pt x="561" y="70"/>
                  </a:cubicBezTo>
                  <a:cubicBezTo>
                    <a:pt x="662" y="116"/>
                    <a:pt x="711" y="189"/>
                    <a:pt x="724" y="211"/>
                  </a:cubicBezTo>
                  <a:cubicBezTo>
                    <a:pt x="716" y="227"/>
                    <a:pt x="695" y="263"/>
                    <a:pt x="652" y="297"/>
                  </a:cubicBezTo>
                  <a:close/>
                  <a:moveTo>
                    <a:pt x="255" y="57"/>
                  </a:moveTo>
                  <a:lnTo>
                    <a:pt x="255" y="57"/>
                  </a:lnTo>
                  <a:lnTo>
                    <a:pt x="255" y="57"/>
                  </a:lnTo>
                  <a:lnTo>
                    <a:pt x="255" y="57"/>
                  </a:lnTo>
                  <a:cubicBezTo>
                    <a:pt x="296" y="44"/>
                    <a:pt x="338" y="35"/>
                    <a:pt x="380" y="35"/>
                  </a:cubicBezTo>
                  <a:cubicBezTo>
                    <a:pt x="426" y="35"/>
                    <a:pt x="466" y="41"/>
                    <a:pt x="507" y="52"/>
                  </a:cubicBezTo>
                  <a:cubicBezTo>
                    <a:pt x="531" y="81"/>
                    <a:pt x="547" y="121"/>
                    <a:pt x="547" y="158"/>
                  </a:cubicBezTo>
                  <a:cubicBezTo>
                    <a:pt x="547" y="249"/>
                    <a:pt x="472" y="322"/>
                    <a:pt x="380" y="322"/>
                  </a:cubicBezTo>
                  <a:cubicBezTo>
                    <a:pt x="293" y="322"/>
                    <a:pt x="218" y="249"/>
                    <a:pt x="218" y="158"/>
                  </a:cubicBezTo>
                  <a:cubicBezTo>
                    <a:pt x="218" y="121"/>
                    <a:pt x="231" y="86"/>
                    <a:pt x="255" y="57"/>
                  </a:cubicBezTo>
                  <a:close/>
                  <a:moveTo>
                    <a:pt x="762" y="211"/>
                  </a:moveTo>
                  <a:lnTo>
                    <a:pt x="762" y="211"/>
                  </a:lnTo>
                  <a:lnTo>
                    <a:pt x="762" y="211"/>
                  </a:lnTo>
                  <a:lnTo>
                    <a:pt x="762" y="206"/>
                  </a:lnTo>
                  <a:lnTo>
                    <a:pt x="762" y="206"/>
                  </a:lnTo>
                  <a:cubicBezTo>
                    <a:pt x="760" y="204"/>
                    <a:pt x="735" y="153"/>
                    <a:pt x="677" y="102"/>
                  </a:cubicBezTo>
                  <a:cubicBezTo>
                    <a:pt x="623" y="57"/>
                    <a:pt x="528" y="0"/>
                    <a:pt x="380" y="0"/>
                  </a:cubicBezTo>
                  <a:cubicBezTo>
                    <a:pt x="333" y="0"/>
                    <a:pt x="285" y="8"/>
                    <a:pt x="236" y="24"/>
                  </a:cubicBezTo>
                  <a:lnTo>
                    <a:pt x="236" y="24"/>
                  </a:lnTo>
                  <a:lnTo>
                    <a:pt x="234" y="27"/>
                  </a:lnTo>
                  <a:lnTo>
                    <a:pt x="234" y="27"/>
                  </a:lnTo>
                  <a:cubicBezTo>
                    <a:pt x="81" y="81"/>
                    <a:pt x="5" y="204"/>
                    <a:pt x="5" y="204"/>
                  </a:cubicBezTo>
                  <a:lnTo>
                    <a:pt x="5" y="204"/>
                  </a:lnTo>
                  <a:lnTo>
                    <a:pt x="0" y="209"/>
                  </a:lnTo>
                  <a:lnTo>
                    <a:pt x="0" y="211"/>
                  </a:lnTo>
                  <a:lnTo>
                    <a:pt x="0" y="214"/>
                  </a:lnTo>
                  <a:lnTo>
                    <a:pt x="5" y="222"/>
                  </a:lnTo>
                  <a:lnTo>
                    <a:pt x="5" y="222"/>
                  </a:lnTo>
                  <a:cubicBezTo>
                    <a:pt x="5" y="222"/>
                    <a:pt x="129" y="423"/>
                    <a:pt x="380" y="423"/>
                  </a:cubicBezTo>
                  <a:cubicBezTo>
                    <a:pt x="528" y="423"/>
                    <a:pt x="623" y="371"/>
                    <a:pt x="677" y="322"/>
                  </a:cubicBezTo>
                  <a:cubicBezTo>
                    <a:pt x="735" y="273"/>
                    <a:pt x="760" y="222"/>
                    <a:pt x="762" y="219"/>
                  </a:cubicBezTo>
                  <a:lnTo>
                    <a:pt x="762" y="219"/>
                  </a:lnTo>
                  <a:lnTo>
                    <a:pt x="762" y="214"/>
                  </a:lnTo>
                  <a:lnTo>
                    <a:pt x="765" y="211"/>
                  </a:lnTo>
                  <a:lnTo>
                    <a:pt x="762" y="21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3" name="Freeform 110">
              <a:extLst>
                <a:ext uri="{FF2B5EF4-FFF2-40B4-BE49-F238E27FC236}">
                  <a16:creationId xmlns:a16="http://schemas.microsoft.com/office/drawing/2014/main" id="{39984C20-905E-7B49-BF44-DFCFAA7F1834}"/>
                </a:ext>
              </a:extLst>
            </p:cNvPr>
            <p:cNvSpPr>
              <a:spLocks noChangeArrowheads="1"/>
            </p:cNvSpPr>
            <p:nvPr/>
          </p:nvSpPr>
          <p:spPr bwMode="auto">
            <a:xfrm>
              <a:off x="5141443" y="2190750"/>
              <a:ext cx="51197" cy="51197"/>
            </a:xfrm>
            <a:custGeom>
              <a:avLst/>
              <a:gdLst>
                <a:gd name="T0" fmla="*/ 31 w 191"/>
                <a:gd name="T1" fmla="*/ 27 h 189"/>
                <a:gd name="T2" fmla="*/ 31 w 191"/>
                <a:gd name="T3" fmla="*/ 27 h 189"/>
                <a:gd name="T4" fmla="*/ 31 w 191"/>
                <a:gd name="T5" fmla="*/ 27 h 189"/>
                <a:gd name="T6" fmla="*/ 31 w 191"/>
                <a:gd name="T7" fmla="*/ 27 h 189"/>
                <a:gd name="T8" fmla="*/ 31 w 191"/>
                <a:gd name="T9" fmla="*/ 27 h 189"/>
                <a:gd name="T10" fmla="*/ 34 w 191"/>
                <a:gd name="T11" fmla="*/ 27 h 189"/>
                <a:gd name="T12" fmla="*/ 31 w 191"/>
                <a:gd name="T13" fmla="*/ 27 h 189"/>
                <a:gd name="T14" fmla="*/ 92 w 191"/>
                <a:gd name="T15" fmla="*/ 188 h 189"/>
                <a:gd name="T16" fmla="*/ 92 w 191"/>
                <a:gd name="T17" fmla="*/ 188 h 189"/>
                <a:gd name="T18" fmla="*/ 92 w 191"/>
                <a:gd name="T19" fmla="*/ 188 h 189"/>
                <a:gd name="T20" fmla="*/ 92 w 191"/>
                <a:gd name="T21" fmla="*/ 188 h 189"/>
                <a:gd name="T22" fmla="*/ 190 w 191"/>
                <a:gd name="T23" fmla="*/ 94 h 189"/>
                <a:gd name="T24" fmla="*/ 92 w 191"/>
                <a:gd name="T25" fmla="*/ 0 h 189"/>
                <a:gd name="T26" fmla="*/ 29 w 191"/>
                <a:gd name="T27" fmla="*/ 24 h 189"/>
                <a:gd name="T28" fmla="*/ 29 w 191"/>
                <a:gd name="T29" fmla="*/ 24 h 189"/>
                <a:gd name="T30" fmla="*/ 26 w 191"/>
                <a:gd name="T31" fmla="*/ 27 h 189"/>
                <a:gd name="T32" fmla="*/ 29 w 191"/>
                <a:gd name="T33" fmla="*/ 30 h 189"/>
                <a:gd name="T34" fmla="*/ 47 w 191"/>
                <a:gd name="T35" fmla="*/ 49 h 189"/>
                <a:gd name="T36" fmla="*/ 50 w 191"/>
                <a:gd name="T37" fmla="*/ 54 h 189"/>
                <a:gd name="T38" fmla="*/ 54 w 191"/>
                <a:gd name="T39" fmla="*/ 52 h 189"/>
                <a:gd name="T40" fmla="*/ 54 w 191"/>
                <a:gd name="T41" fmla="*/ 52 h 189"/>
                <a:gd name="T42" fmla="*/ 92 w 191"/>
                <a:gd name="T43" fmla="*/ 35 h 189"/>
                <a:gd name="T44" fmla="*/ 154 w 191"/>
                <a:gd name="T45" fmla="*/ 94 h 189"/>
                <a:gd name="T46" fmla="*/ 92 w 191"/>
                <a:gd name="T47" fmla="*/ 152 h 189"/>
                <a:gd name="T48" fmla="*/ 34 w 191"/>
                <a:gd name="T49" fmla="*/ 94 h 189"/>
                <a:gd name="T50" fmla="*/ 34 w 191"/>
                <a:gd name="T51" fmla="*/ 94 h 189"/>
                <a:gd name="T52" fmla="*/ 34 w 191"/>
                <a:gd name="T53" fmla="*/ 89 h 189"/>
                <a:gd name="T54" fmla="*/ 29 w 191"/>
                <a:gd name="T55" fmla="*/ 89 h 189"/>
                <a:gd name="T56" fmla="*/ 5 w 191"/>
                <a:gd name="T57" fmla="*/ 89 h 189"/>
                <a:gd name="T58" fmla="*/ 0 w 191"/>
                <a:gd name="T59" fmla="*/ 89 h 189"/>
                <a:gd name="T60" fmla="*/ 0 w 191"/>
                <a:gd name="T61" fmla="*/ 94 h 189"/>
                <a:gd name="T62" fmla="*/ 0 w 191"/>
                <a:gd name="T63" fmla="*/ 94 h 189"/>
                <a:gd name="T64" fmla="*/ 92 w 191"/>
                <a:gd name="T65"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89">
                  <a:moveTo>
                    <a:pt x="31" y="27"/>
                  </a:moveTo>
                  <a:lnTo>
                    <a:pt x="31" y="27"/>
                  </a:lnTo>
                  <a:lnTo>
                    <a:pt x="31" y="27"/>
                  </a:lnTo>
                  <a:lnTo>
                    <a:pt x="31" y="27"/>
                  </a:lnTo>
                  <a:lnTo>
                    <a:pt x="31" y="27"/>
                  </a:lnTo>
                  <a:cubicBezTo>
                    <a:pt x="31" y="27"/>
                    <a:pt x="31" y="27"/>
                    <a:pt x="34" y="27"/>
                  </a:cubicBezTo>
                  <a:cubicBezTo>
                    <a:pt x="31" y="27"/>
                    <a:pt x="31" y="27"/>
                    <a:pt x="31" y="27"/>
                  </a:cubicBezTo>
                  <a:close/>
                  <a:moveTo>
                    <a:pt x="92" y="188"/>
                  </a:moveTo>
                  <a:lnTo>
                    <a:pt x="92" y="188"/>
                  </a:lnTo>
                  <a:lnTo>
                    <a:pt x="92" y="188"/>
                  </a:lnTo>
                  <a:lnTo>
                    <a:pt x="92" y="188"/>
                  </a:lnTo>
                  <a:cubicBezTo>
                    <a:pt x="146" y="188"/>
                    <a:pt x="190" y="147"/>
                    <a:pt x="190" y="94"/>
                  </a:cubicBezTo>
                  <a:cubicBezTo>
                    <a:pt x="190" y="41"/>
                    <a:pt x="146" y="0"/>
                    <a:pt x="92" y="0"/>
                  </a:cubicBezTo>
                  <a:cubicBezTo>
                    <a:pt x="70" y="0"/>
                    <a:pt x="47" y="8"/>
                    <a:pt x="29" y="24"/>
                  </a:cubicBezTo>
                  <a:lnTo>
                    <a:pt x="29" y="24"/>
                  </a:lnTo>
                  <a:lnTo>
                    <a:pt x="26" y="27"/>
                  </a:lnTo>
                  <a:lnTo>
                    <a:pt x="29" y="30"/>
                  </a:lnTo>
                  <a:lnTo>
                    <a:pt x="47" y="49"/>
                  </a:lnTo>
                  <a:lnTo>
                    <a:pt x="50" y="54"/>
                  </a:lnTo>
                  <a:lnTo>
                    <a:pt x="54" y="52"/>
                  </a:lnTo>
                  <a:lnTo>
                    <a:pt x="54" y="52"/>
                  </a:lnTo>
                  <a:cubicBezTo>
                    <a:pt x="64" y="41"/>
                    <a:pt x="80" y="35"/>
                    <a:pt x="92" y="35"/>
                  </a:cubicBezTo>
                  <a:cubicBezTo>
                    <a:pt x="128" y="35"/>
                    <a:pt x="154" y="62"/>
                    <a:pt x="154" y="94"/>
                  </a:cubicBezTo>
                  <a:cubicBezTo>
                    <a:pt x="154" y="127"/>
                    <a:pt x="128" y="152"/>
                    <a:pt x="92" y="152"/>
                  </a:cubicBezTo>
                  <a:cubicBezTo>
                    <a:pt x="62" y="152"/>
                    <a:pt x="34" y="127"/>
                    <a:pt x="34" y="94"/>
                  </a:cubicBezTo>
                  <a:lnTo>
                    <a:pt x="34" y="94"/>
                  </a:lnTo>
                  <a:lnTo>
                    <a:pt x="34" y="89"/>
                  </a:lnTo>
                  <a:lnTo>
                    <a:pt x="29" y="89"/>
                  </a:lnTo>
                  <a:lnTo>
                    <a:pt x="5" y="89"/>
                  </a:lnTo>
                  <a:lnTo>
                    <a:pt x="0" y="89"/>
                  </a:lnTo>
                  <a:lnTo>
                    <a:pt x="0" y="94"/>
                  </a:lnTo>
                  <a:lnTo>
                    <a:pt x="0" y="94"/>
                  </a:lnTo>
                  <a:cubicBezTo>
                    <a:pt x="0" y="147"/>
                    <a:pt x="42" y="188"/>
                    <a:pt x="92" y="1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grpSp>
      <p:grpSp>
        <p:nvGrpSpPr>
          <p:cNvPr id="34" name="Group 33">
            <a:extLst>
              <a:ext uri="{FF2B5EF4-FFF2-40B4-BE49-F238E27FC236}">
                <a16:creationId xmlns:a16="http://schemas.microsoft.com/office/drawing/2014/main" id="{CFB1C08B-142F-E04A-92F4-688F8D248586}"/>
              </a:ext>
            </a:extLst>
          </p:cNvPr>
          <p:cNvGrpSpPr/>
          <p:nvPr/>
        </p:nvGrpSpPr>
        <p:grpSpPr>
          <a:xfrm>
            <a:off x="19050646" y="4818460"/>
            <a:ext cx="931506" cy="737668"/>
            <a:chOff x="7621588" y="1450975"/>
            <a:chExt cx="274637" cy="217488"/>
          </a:xfrm>
          <a:solidFill>
            <a:schemeClr val="accent2"/>
          </a:solidFill>
        </p:grpSpPr>
        <p:sp>
          <p:nvSpPr>
            <p:cNvPr id="35" name="Freeform 126">
              <a:extLst>
                <a:ext uri="{FF2B5EF4-FFF2-40B4-BE49-F238E27FC236}">
                  <a16:creationId xmlns:a16="http://schemas.microsoft.com/office/drawing/2014/main" id="{51580709-0753-A64E-B3CD-68500DC1D9CD}"/>
                </a:ext>
              </a:extLst>
            </p:cNvPr>
            <p:cNvSpPr>
              <a:spLocks noChangeArrowheads="1"/>
            </p:cNvSpPr>
            <p:nvPr/>
          </p:nvSpPr>
          <p:spPr bwMode="auto">
            <a:xfrm>
              <a:off x="7621588" y="1450975"/>
              <a:ext cx="274637" cy="217488"/>
            </a:xfrm>
            <a:custGeom>
              <a:avLst/>
              <a:gdLst>
                <a:gd name="T0" fmla="*/ 627 w 762"/>
                <a:gd name="T1" fmla="*/ 555 h 602"/>
                <a:gd name="T2" fmla="*/ 607 w 762"/>
                <a:gd name="T3" fmla="*/ 523 h 602"/>
                <a:gd name="T4" fmla="*/ 535 w 762"/>
                <a:gd name="T5" fmla="*/ 487 h 602"/>
                <a:gd name="T6" fmla="*/ 490 w 762"/>
                <a:gd name="T7" fmla="*/ 493 h 602"/>
                <a:gd name="T8" fmla="*/ 465 w 762"/>
                <a:gd name="T9" fmla="*/ 512 h 602"/>
                <a:gd name="T10" fmla="*/ 348 w 762"/>
                <a:gd name="T11" fmla="*/ 566 h 602"/>
                <a:gd name="T12" fmla="*/ 318 w 762"/>
                <a:gd name="T13" fmla="*/ 512 h 602"/>
                <a:gd name="T14" fmla="*/ 261 w 762"/>
                <a:gd name="T15" fmla="*/ 490 h 602"/>
                <a:gd name="T16" fmla="*/ 253 w 762"/>
                <a:gd name="T17" fmla="*/ 480 h 602"/>
                <a:gd name="T18" fmla="*/ 189 w 762"/>
                <a:gd name="T19" fmla="*/ 464 h 602"/>
                <a:gd name="T20" fmla="*/ 116 w 762"/>
                <a:gd name="T21" fmla="*/ 426 h 602"/>
                <a:gd name="T22" fmla="*/ 87 w 762"/>
                <a:gd name="T23" fmla="*/ 420 h 602"/>
                <a:gd name="T24" fmla="*/ 54 w 762"/>
                <a:gd name="T25" fmla="*/ 381 h 602"/>
                <a:gd name="T26" fmla="*/ 36 w 762"/>
                <a:gd name="T27" fmla="*/ 245 h 602"/>
                <a:gd name="T28" fmla="*/ 73 w 762"/>
                <a:gd name="T29" fmla="*/ 175 h 602"/>
                <a:gd name="T30" fmla="*/ 85 w 762"/>
                <a:gd name="T31" fmla="*/ 166 h 602"/>
                <a:gd name="T32" fmla="*/ 199 w 762"/>
                <a:gd name="T33" fmla="*/ 172 h 602"/>
                <a:gd name="T34" fmla="*/ 318 w 762"/>
                <a:gd name="T35" fmla="*/ 196 h 602"/>
                <a:gd name="T36" fmla="*/ 540 w 762"/>
                <a:gd name="T37" fmla="*/ 266 h 602"/>
                <a:gd name="T38" fmla="*/ 544 w 762"/>
                <a:gd name="T39" fmla="*/ 289 h 602"/>
                <a:gd name="T40" fmla="*/ 689 w 762"/>
                <a:gd name="T41" fmla="*/ 220 h 602"/>
                <a:gd name="T42" fmla="*/ 715 w 762"/>
                <a:gd name="T43" fmla="*/ 183 h 602"/>
                <a:gd name="T44" fmla="*/ 723 w 762"/>
                <a:gd name="T45" fmla="*/ 201 h 602"/>
                <a:gd name="T46" fmla="*/ 666 w 762"/>
                <a:gd name="T47" fmla="*/ 311 h 602"/>
                <a:gd name="T48" fmla="*/ 656 w 762"/>
                <a:gd name="T49" fmla="*/ 340 h 602"/>
                <a:gd name="T50" fmla="*/ 659 w 762"/>
                <a:gd name="T51" fmla="*/ 391 h 602"/>
                <a:gd name="T52" fmla="*/ 605 w 762"/>
                <a:gd name="T53" fmla="*/ 448 h 602"/>
                <a:gd name="T54" fmla="*/ 599 w 762"/>
                <a:gd name="T55" fmla="*/ 502 h 602"/>
                <a:gd name="T56" fmla="*/ 444 w 762"/>
                <a:gd name="T57" fmla="*/ 358 h 602"/>
                <a:gd name="T58" fmla="*/ 449 w 762"/>
                <a:gd name="T59" fmla="*/ 24 h 602"/>
                <a:gd name="T60" fmla="*/ 761 w 762"/>
                <a:gd name="T61" fmla="*/ 188 h 602"/>
                <a:gd name="T62" fmla="*/ 751 w 762"/>
                <a:gd name="T63" fmla="*/ 172 h 602"/>
                <a:gd name="T64" fmla="*/ 743 w 762"/>
                <a:gd name="T65" fmla="*/ 155 h 602"/>
                <a:gd name="T66" fmla="*/ 689 w 762"/>
                <a:gd name="T67" fmla="*/ 177 h 602"/>
                <a:gd name="T68" fmla="*/ 607 w 762"/>
                <a:gd name="T69" fmla="*/ 245 h 602"/>
                <a:gd name="T70" fmla="*/ 591 w 762"/>
                <a:gd name="T71" fmla="*/ 268 h 602"/>
                <a:gd name="T72" fmla="*/ 570 w 762"/>
                <a:gd name="T73" fmla="*/ 255 h 602"/>
                <a:gd name="T74" fmla="*/ 589 w 762"/>
                <a:gd name="T75" fmla="*/ 142 h 602"/>
                <a:gd name="T76" fmla="*/ 307 w 762"/>
                <a:gd name="T77" fmla="*/ 137 h 602"/>
                <a:gd name="T78" fmla="*/ 103 w 762"/>
                <a:gd name="T79" fmla="*/ 123 h 602"/>
                <a:gd name="T80" fmla="*/ 41 w 762"/>
                <a:gd name="T81" fmla="*/ 134 h 602"/>
                <a:gd name="T82" fmla="*/ 38 w 762"/>
                <a:gd name="T83" fmla="*/ 166 h 602"/>
                <a:gd name="T84" fmla="*/ 0 w 762"/>
                <a:gd name="T85" fmla="*/ 278 h 602"/>
                <a:gd name="T86" fmla="*/ 38 w 762"/>
                <a:gd name="T87" fmla="*/ 402 h 602"/>
                <a:gd name="T88" fmla="*/ 54 w 762"/>
                <a:gd name="T89" fmla="*/ 418 h 602"/>
                <a:gd name="T90" fmla="*/ 149 w 762"/>
                <a:gd name="T91" fmla="*/ 482 h 602"/>
                <a:gd name="T92" fmla="*/ 184 w 762"/>
                <a:gd name="T93" fmla="*/ 490 h 602"/>
                <a:gd name="T94" fmla="*/ 238 w 762"/>
                <a:gd name="T95" fmla="*/ 502 h 602"/>
                <a:gd name="T96" fmla="*/ 294 w 762"/>
                <a:gd name="T97" fmla="*/ 528 h 602"/>
                <a:gd name="T98" fmla="*/ 313 w 762"/>
                <a:gd name="T99" fmla="*/ 560 h 602"/>
                <a:gd name="T100" fmla="*/ 379 w 762"/>
                <a:gd name="T101" fmla="*/ 587 h 602"/>
                <a:gd name="T102" fmla="*/ 412 w 762"/>
                <a:gd name="T103" fmla="*/ 539 h 602"/>
                <a:gd name="T104" fmla="*/ 503 w 762"/>
                <a:gd name="T105" fmla="*/ 518 h 602"/>
                <a:gd name="T106" fmla="*/ 532 w 762"/>
                <a:gd name="T107" fmla="*/ 512 h 602"/>
                <a:gd name="T108" fmla="*/ 575 w 762"/>
                <a:gd name="T109" fmla="*/ 515 h 602"/>
                <a:gd name="T110" fmla="*/ 611 w 762"/>
                <a:gd name="T111" fmla="*/ 577 h 602"/>
                <a:gd name="T112" fmla="*/ 627 w 762"/>
                <a:gd name="T113" fmla="*/ 502 h 602"/>
                <a:gd name="T114" fmla="*/ 629 w 762"/>
                <a:gd name="T115" fmla="*/ 461 h 602"/>
                <a:gd name="T116" fmla="*/ 683 w 762"/>
                <a:gd name="T117" fmla="*/ 373 h 602"/>
                <a:gd name="T118" fmla="*/ 683 w 762"/>
                <a:gd name="T119" fmla="*/ 345 h 602"/>
                <a:gd name="T120" fmla="*/ 731 w 762"/>
                <a:gd name="T121" fmla="*/ 273 h 602"/>
                <a:gd name="T122" fmla="*/ 753 w 762"/>
                <a:gd name="T123" fmla="*/ 21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2" h="602">
                  <a:moveTo>
                    <a:pt x="607" y="523"/>
                  </a:moveTo>
                  <a:lnTo>
                    <a:pt x="607" y="523"/>
                  </a:lnTo>
                  <a:lnTo>
                    <a:pt x="607" y="523"/>
                  </a:lnTo>
                  <a:lnTo>
                    <a:pt x="607" y="523"/>
                  </a:lnTo>
                  <a:cubicBezTo>
                    <a:pt x="613" y="531"/>
                    <a:pt x="619" y="541"/>
                    <a:pt x="624" y="549"/>
                  </a:cubicBezTo>
                  <a:cubicBezTo>
                    <a:pt x="624" y="552"/>
                    <a:pt x="627" y="555"/>
                    <a:pt x="627" y="555"/>
                  </a:cubicBezTo>
                  <a:lnTo>
                    <a:pt x="627" y="555"/>
                  </a:lnTo>
                  <a:lnTo>
                    <a:pt x="621" y="552"/>
                  </a:lnTo>
                  <a:lnTo>
                    <a:pt x="621" y="552"/>
                  </a:lnTo>
                  <a:cubicBezTo>
                    <a:pt x="619" y="549"/>
                    <a:pt x="616" y="547"/>
                    <a:pt x="616" y="544"/>
                  </a:cubicBezTo>
                  <a:cubicBezTo>
                    <a:pt x="613" y="541"/>
                    <a:pt x="611" y="533"/>
                    <a:pt x="611" y="528"/>
                  </a:cubicBezTo>
                  <a:cubicBezTo>
                    <a:pt x="607" y="528"/>
                    <a:pt x="607" y="526"/>
                    <a:pt x="607" y="523"/>
                  </a:cubicBezTo>
                  <a:close/>
                  <a:moveTo>
                    <a:pt x="557" y="493"/>
                  </a:moveTo>
                  <a:lnTo>
                    <a:pt x="557" y="493"/>
                  </a:lnTo>
                  <a:lnTo>
                    <a:pt x="557" y="493"/>
                  </a:lnTo>
                  <a:lnTo>
                    <a:pt x="557" y="493"/>
                  </a:lnTo>
                  <a:cubicBezTo>
                    <a:pt x="554" y="490"/>
                    <a:pt x="552" y="490"/>
                    <a:pt x="549" y="487"/>
                  </a:cubicBezTo>
                  <a:cubicBezTo>
                    <a:pt x="546" y="487"/>
                    <a:pt x="540" y="487"/>
                    <a:pt x="535" y="487"/>
                  </a:cubicBezTo>
                  <a:lnTo>
                    <a:pt x="535" y="487"/>
                  </a:lnTo>
                  <a:lnTo>
                    <a:pt x="527" y="485"/>
                  </a:lnTo>
                  <a:lnTo>
                    <a:pt x="527" y="485"/>
                  </a:lnTo>
                  <a:cubicBezTo>
                    <a:pt x="521" y="485"/>
                    <a:pt x="513" y="485"/>
                    <a:pt x="505" y="485"/>
                  </a:cubicBezTo>
                  <a:cubicBezTo>
                    <a:pt x="503" y="487"/>
                    <a:pt x="500" y="487"/>
                    <a:pt x="498" y="490"/>
                  </a:cubicBezTo>
                  <a:cubicBezTo>
                    <a:pt x="495" y="490"/>
                    <a:pt x="492" y="490"/>
                    <a:pt x="490" y="493"/>
                  </a:cubicBezTo>
                  <a:cubicBezTo>
                    <a:pt x="487" y="493"/>
                    <a:pt x="484" y="493"/>
                    <a:pt x="479" y="495"/>
                  </a:cubicBezTo>
                  <a:cubicBezTo>
                    <a:pt x="473" y="499"/>
                    <a:pt x="470" y="504"/>
                    <a:pt x="470" y="512"/>
                  </a:cubicBezTo>
                  <a:lnTo>
                    <a:pt x="470" y="512"/>
                  </a:lnTo>
                  <a:lnTo>
                    <a:pt x="473" y="515"/>
                  </a:lnTo>
                  <a:lnTo>
                    <a:pt x="473" y="515"/>
                  </a:lnTo>
                  <a:cubicBezTo>
                    <a:pt x="470" y="512"/>
                    <a:pt x="467" y="512"/>
                    <a:pt x="465" y="512"/>
                  </a:cubicBezTo>
                  <a:cubicBezTo>
                    <a:pt x="457" y="510"/>
                    <a:pt x="446" y="510"/>
                    <a:pt x="438" y="510"/>
                  </a:cubicBezTo>
                  <a:cubicBezTo>
                    <a:pt x="425" y="507"/>
                    <a:pt x="408" y="507"/>
                    <a:pt x="395" y="518"/>
                  </a:cubicBezTo>
                  <a:cubicBezTo>
                    <a:pt x="392" y="520"/>
                    <a:pt x="387" y="523"/>
                    <a:pt x="384" y="526"/>
                  </a:cubicBezTo>
                  <a:cubicBezTo>
                    <a:pt x="384" y="528"/>
                    <a:pt x="382" y="528"/>
                    <a:pt x="379" y="531"/>
                  </a:cubicBezTo>
                  <a:cubicBezTo>
                    <a:pt x="379" y="531"/>
                    <a:pt x="377" y="533"/>
                    <a:pt x="375" y="533"/>
                  </a:cubicBezTo>
                  <a:cubicBezTo>
                    <a:pt x="364" y="539"/>
                    <a:pt x="348" y="547"/>
                    <a:pt x="348" y="566"/>
                  </a:cubicBezTo>
                  <a:cubicBezTo>
                    <a:pt x="342" y="560"/>
                    <a:pt x="339" y="552"/>
                    <a:pt x="337" y="549"/>
                  </a:cubicBezTo>
                  <a:lnTo>
                    <a:pt x="337" y="549"/>
                  </a:lnTo>
                  <a:lnTo>
                    <a:pt x="329" y="536"/>
                  </a:lnTo>
                  <a:lnTo>
                    <a:pt x="329" y="536"/>
                  </a:lnTo>
                  <a:cubicBezTo>
                    <a:pt x="329" y="533"/>
                    <a:pt x="329" y="533"/>
                    <a:pt x="329" y="531"/>
                  </a:cubicBezTo>
                  <a:cubicBezTo>
                    <a:pt x="326" y="526"/>
                    <a:pt x="323" y="518"/>
                    <a:pt x="318" y="512"/>
                  </a:cubicBezTo>
                  <a:cubicBezTo>
                    <a:pt x="313" y="504"/>
                    <a:pt x="302" y="502"/>
                    <a:pt x="294" y="502"/>
                  </a:cubicBezTo>
                  <a:cubicBezTo>
                    <a:pt x="289" y="502"/>
                    <a:pt x="286" y="504"/>
                    <a:pt x="281" y="507"/>
                  </a:cubicBezTo>
                  <a:cubicBezTo>
                    <a:pt x="277" y="507"/>
                    <a:pt x="275" y="510"/>
                    <a:pt x="272" y="510"/>
                  </a:cubicBezTo>
                  <a:cubicBezTo>
                    <a:pt x="272" y="510"/>
                    <a:pt x="272" y="507"/>
                    <a:pt x="269" y="507"/>
                  </a:cubicBezTo>
                  <a:cubicBezTo>
                    <a:pt x="267" y="502"/>
                    <a:pt x="264" y="499"/>
                    <a:pt x="261" y="490"/>
                  </a:cubicBezTo>
                  <a:lnTo>
                    <a:pt x="261" y="490"/>
                  </a:lnTo>
                  <a:lnTo>
                    <a:pt x="261" y="487"/>
                  </a:lnTo>
                  <a:lnTo>
                    <a:pt x="261" y="487"/>
                  </a:lnTo>
                  <a:cubicBezTo>
                    <a:pt x="259" y="487"/>
                    <a:pt x="259" y="485"/>
                    <a:pt x="259" y="485"/>
                  </a:cubicBezTo>
                  <a:lnTo>
                    <a:pt x="259" y="485"/>
                  </a:lnTo>
                  <a:lnTo>
                    <a:pt x="253" y="480"/>
                  </a:lnTo>
                  <a:lnTo>
                    <a:pt x="253" y="480"/>
                  </a:lnTo>
                  <a:cubicBezTo>
                    <a:pt x="245" y="472"/>
                    <a:pt x="238" y="461"/>
                    <a:pt x="219" y="458"/>
                  </a:cubicBezTo>
                  <a:cubicBezTo>
                    <a:pt x="216" y="458"/>
                    <a:pt x="210" y="458"/>
                    <a:pt x="205" y="461"/>
                  </a:cubicBezTo>
                  <a:cubicBezTo>
                    <a:pt x="202" y="461"/>
                    <a:pt x="197" y="464"/>
                    <a:pt x="194" y="466"/>
                  </a:cubicBezTo>
                  <a:cubicBezTo>
                    <a:pt x="194" y="466"/>
                    <a:pt x="191" y="464"/>
                    <a:pt x="189" y="464"/>
                  </a:cubicBezTo>
                  <a:lnTo>
                    <a:pt x="189" y="464"/>
                  </a:lnTo>
                  <a:lnTo>
                    <a:pt x="189" y="464"/>
                  </a:lnTo>
                  <a:lnTo>
                    <a:pt x="189" y="464"/>
                  </a:lnTo>
                  <a:cubicBezTo>
                    <a:pt x="186" y="464"/>
                    <a:pt x="186" y="464"/>
                    <a:pt x="184" y="464"/>
                  </a:cubicBezTo>
                  <a:lnTo>
                    <a:pt x="184" y="464"/>
                  </a:lnTo>
                  <a:lnTo>
                    <a:pt x="162" y="458"/>
                  </a:lnTo>
                  <a:lnTo>
                    <a:pt x="116" y="426"/>
                  </a:lnTo>
                  <a:lnTo>
                    <a:pt x="116" y="426"/>
                  </a:lnTo>
                  <a:cubicBezTo>
                    <a:pt x="114" y="426"/>
                    <a:pt x="114" y="426"/>
                    <a:pt x="111" y="426"/>
                  </a:cubicBezTo>
                  <a:cubicBezTo>
                    <a:pt x="111" y="426"/>
                    <a:pt x="106" y="423"/>
                    <a:pt x="103" y="423"/>
                  </a:cubicBezTo>
                  <a:lnTo>
                    <a:pt x="103" y="423"/>
                  </a:lnTo>
                  <a:lnTo>
                    <a:pt x="100" y="423"/>
                  </a:lnTo>
                  <a:lnTo>
                    <a:pt x="100" y="423"/>
                  </a:lnTo>
                  <a:cubicBezTo>
                    <a:pt x="98" y="423"/>
                    <a:pt x="90" y="420"/>
                    <a:pt x="87" y="420"/>
                  </a:cubicBezTo>
                  <a:cubicBezTo>
                    <a:pt x="85" y="418"/>
                    <a:pt x="85" y="412"/>
                    <a:pt x="82" y="407"/>
                  </a:cubicBezTo>
                  <a:cubicBezTo>
                    <a:pt x="78" y="404"/>
                    <a:pt x="76" y="402"/>
                    <a:pt x="76" y="399"/>
                  </a:cubicBezTo>
                  <a:cubicBezTo>
                    <a:pt x="70" y="394"/>
                    <a:pt x="65" y="389"/>
                    <a:pt x="57" y="383"/>
                  </a:cubicBezTo>
                  <a:cubicBezTo>
                    <a:pt x="57" y="383"/>
                    <a:pt x="57" y="383"/>
                    <a:pt x="54" y="381"/>
                  </a:cubicBezTo>
                  <a:lnTo>
                    <a:pt x="54" y="381"/>
                  </a:lnTo>
                  <a:lnTo>
                    <a:pt x="54" y="381"/>
                  </a:lnTo>
                  <a:lnTo>
                    <a:pt x="54" y="381"/>
                  </a:lnTo>
                  <a:cubicBezTo>
                    <a:pt x="52" y="381"/>
                    <a:pt x="52" y="378"/>
                    <a:pt x="52" y="378"/>
                  </a:cubicBezTo>
                  <a:lnTo>
                    <a:pt x="52" y="378"/>
                  </a:lnTo>
                  <a:lnTo>
                    <a:pt x="38" y="348"/>
                  </a:lnTo>
                  <a:lnTo>
                    <a:pt x="28" y="278"/>
                  </a:lnTo>
                  <a:lnTo>
                    <a:pt x="36" y="245"/>
                  </a:lnTo>
                  <a:lnTo>
                    <a:pt x="65" y="175"/>
                  </a:lnTo>
                  <a:lnTo>
                    <a:pt x="65" y="175"/>
                  </a:lnTo>
                  <a:lnTo>
                    <a:pt x="65" y="172"/>
                  </a:lnTo>
                  <a:cubicBezTo>
                    <a:pt x="68" y="172"/>
                    <a:pt x="70" y="175"/>
                    <a:pt x="73" y="172"/>
                  </a:cubicBezTo>
                  <a:lnTo>
                    <a:pt x="73" y="172"/>
                  </a:lnTo>
                  <a:lnTo>
                    <a:pt x="73" y="175"/>
                  </a:lnTo>
                  <a:lnTo>
                    <a:pt x="78" y="168"/>
                  </a:lnTo>
                  <a:lnTo>
                    <a:pt x="78" y="168"/>
                  </a:lnTo>
                  <a:cubicBezTo>
                    <a:pt x="78" y="168"/>
                    <a:pt x="82" y="168"/>
                    <a:pt x="82" y="166"/>
                  </a:cubicBezTo>
                  <a:lnTo>
                    <a:pt x="82" y="166"/>
                  </a:lnTo>
                  <a:lnTo>
                    <a:pt x="85" y="166"/>
                  </a:lnTo>
                  <a:lnTo>
                    <a:pt x="85" y="166"/>
                  </a:lnTo>
                  <a:cubicBezTo>
                    <a:pt x="87" y="163"/>
                    <a:pt x="90" y="161"/>
                    <a:pt x="90" y="155"/>
                  </a:cubicBezTo>
                  <a:lnTo>
                    <a:pt x="90" y="155"/>
                  </a:lnTo>
                  <a:lnTo>
                    <a:pt x="90" y="147"/>
                  </a:lnTo>
                  <a:lnTo>
                    <a:pt x="90" y="147"/>
                  </a:lnTo>
                  <a:lnTo>
                    <a:pt x="92" y="147"/>
                  </a:lnTo>
                  <a:cubicBezTo>
                    <a:pt x="100" y="153"/>
                    <a:pt x="181" y="168"/>
                    <a:pt x="199" y="172"/>
                  </a:cubicBezTo>
                  <a:cubicBezTo>
                    <a:pt x="219" y="175"/>
                    <a:pt x="286" y="183"/>
                    <a:pt x="305" y="185"/>
                  </a:cubicBezTo>
                  <a:lnTo>
                    <a:pt x="305" y="185"/>
                  </a:lnTo>
                  <a:lnTo>
                    <a:pt x="315" y="188"/>
                  </a:lnTo>
                  <a:lnTo>
                    <a:pt x="315" y="188"/>
                  </a:lnTo>
                  <a:cubicBezTo>
                    <a:pt x="315" y="188"/>
                    <a:pt x="315" y="188"/>
                    <a:pt x="315" y="191"/>
                  </a:cubicBezTo>
                  <a:cubicBezTo>
                    <a:pt x="318" y="193"/>
                    <a:pt x="318" y="196"/>
                    <a:pt x="318" y="196"/>
                  </a:cubicBezTo>
                  <a:cubicBezTo>
                    <a:pt x="356" y="286"/>
                    <a:pt x="425" y="375"/>
                    <a:pt x="433" y="386"/>
                  </a:cubicBezTo>
                  <a:lnTo>
                    <a:pt x="433" y="386"/>
                  </a:lnTo>
                  <a:lnTo>
                    <a:pt x="441" y="396"/>
                  </a:lnTo>
                  <a:lnTo>
                    <a:pt x="451" y="386"/>
                  </a:lnTo>
                  <a:lnTo>
                    <a:pt x="451" y="386"/>
                  </a:lnTo>
                  <a:cubicBezTo>
                    <a:pt x="457" y="381"/>
                    <a:pt x="500" y="329"/>
                    <a:pt x="540" y="266"/>
                  </a:cubicBezTo>
                  <a:lnTo>
                    <a:pt x="540" y="266"/>
                  </a:lnTo>
                  <a:lnTo>
                    <a:pt x="544" y="268"/>
                  </a:lnTo>
                  <a:lnTo>
                    <a:pt x="549" y="273"/>
                  </a:lnTo>
                  <a:lnTo>
                    <a:pt x="549" y="281"/>
                  </a:lnTo>
                  <a:lnTo>
                    <a:pt x="544" y="289"/>
                  </a:lnTo>
                  <a:lnTo>
                    <a:pt x="544" y="289"/>
                  </a:lnTo>
                  <a:cubicBezTo>
                    <a:pt x="544" y="297"/>
                    <a:pt x="546" y="303"/>
                    <a:pt x="552" y="305"/>
                  </a:cubicBezTo>
                  <a:cubicBezTo>
                    <a:pt x="567" y="316"/>
                    <a:pt x="589" y="308"/>
                    <a:pt x="599" y="297"/>
                  </a:cubicBezTo>
                  <a:cubicBezTo>
                    <a:pt x="607" y="291"/>
                    <a:pt x="613" y="286"/>
                    <a:pt x="616" y="278"/>
                  </a:cubicBezTo>
                  <a:cubicBezTo>
                    <a:pt x="616" y="278"/>
                    <a:pt x="619" y="273"/>
                    <a:pt x="621" y="268"/>
                  </a:cubicBezTo>
                  <a:cubicBezTo>
                    <a:pt x="635" y="266"/>
                    <a:pt x="651" y="263"/>
                    <a:pt x="653" y="237"/>
                  </a:cubicBezTo>
                  <a:cubicBezTo>
                    <a:pt x="656" y="228"/>
                    <a:pt x="674" y="220"/>
                    <a:pt x="689" y="220"/>
                  </a:cubicBezTo>
                  <a:cubicBezTo>
                    <a:pt x="691" y="220"/>
                    <a:pt x="691" y="220"/>
                    <a:pt x="694" y="220"/>
                  </a:cubicBezTo>
                  <a:cubicBezTo>
                    <a:pt x="694" y="220"/>
                    <a:pt x="697" y="220"/>
                    <a:pt x="699" y="217"/>
                  </a:cubicBezTo>
                  <a:cubicBezTo>
                    <a:pt x="715" y="209"/>
                    <a:pt x="715" y="193"/>
                    <a:pt x="715" y="185"/>
                  </a:cubicBezTo>
                  <a:lnTo>
                    <a:pt x="715" y="185"/>
                  </a:lnTo>
                  <a:lnTo>
                    <a:pt x="715" y="183"/>
                  </a:lnTo>
                  <a:lnTo>
                    <a:pt x="715" y="183"/>
                  </a:lnTo>
                  <a:cubicBezTo>
                    <a:pt x="718" y="180"/>
                    <a:pt x="718" y="177"/>
                    <a:pt x="718" y="175"/>
                  </a:cubicBezTo>
                  <a:cubicBezTo>
                    <a:pt x="720" y="177"/>
                    <a:pt x="720" y="180"/>
                    <a:pt x="723" y="185"/>
                  </a:cubicBezTo>
                  <a:cubicBezTo>
                    <a:pt x="726" y="188"/>
                    <a:pt x="728" y="188"/>
                    <a:pt x="734" y="193"/>
                  </a:cubicBezTo>
                  <a:lnTo>
                    <a:pt x="734" y="193"/>
                  </a:lnTo>
                  <a:lnTo>
                    <a:pt x="734" y="196"/>
                  </a:lnTo>
                  <a:lnTo>
                    <a:pt x="723" y="201"/>
                  </a:lnTo>
                  <a:lnTo>
                    <a:pt x="723" y="201"/>
                  </a:lnTo>
                  <a:cubicBezTo>
                    <a:pt x="718" y="204"/>
                    <a:pt x="715" y="209"/>
                    <a:pt x="710" y="214"/>
                  </a:cubicBezTo>
                  <a:cubicBezTo>
                    <a:pt x="705" y="220"/>
                    <a:pt x="699" y="237"/>
                    <a:pt x="702" y="247"/>
                  </a:cubicBezTo>
                  <a:cubicBezTo>
                    <a:pt x="702" y="253"/>
                    <a:pt x="705" y="255"/>
                    <a:pt x="705" y="258"/>
                  </a:cubicBezTo>
                  <a:cubicBezTo>
                    <a:pt x="697" y="266"/>
                    <a:pt x="686" y="275"/>
                    <a:pt x="678" y="283"/>
                  </a:cubicBezTo>
                  <a:cubicBezTo>
                    <a:pt x="669" y="291"/>
                    <a:pt x="669" y="303"/>
                    <a:pt x="666" y="311"/>
                  </a:cubicBezTo>
                  <a:cubicBezTo>
                    <a:pt x="666" y="313"/>
                    <a:pt x="664" y="316"/>
                    <a:pt x="664" y="319"/>
                  </a:cubicBezTo>
                  <a:cubicBezTo>
                    <a:pt x="664" y="319"/>
                    <a:pt x="664" y="321"/>
                    <a:pt x="661" y="324"/>
                  </a:cubicBezTo>
                  <a:cubicBezTo>
                    <a:pt x="661" y="329"/>
                    <a:pt x="659" y="335"/>
                    <a:pt x="659" y="335"/>
                  </a:cubicBezTo>
                  <a:lnTo>
                    <a:pt x="659" y="335"/>
                  </a:lnTo>
                  <a:lnTo>
                    <a:pt x="656" y="340"/>
                  </a:lnTo>
                  <a:lnTo>
                    <a:pt x="656" y="340"/>
                  </a:lnTo>
                  <a:cubicBezTo>
                    <a:pt x="656" y="348"/>
                    <a:pt x="653" y="356"/>
                    <a:pt x="653" y="361"/>
                  </a:cubicBezTo>
                  <a:cubicBezTo>
                    <a:pt x="653" y="364"/>
                    <a:pt x="653" y="364"/>
                    <a:pt x="656" y="375"/>
                  </a:cubicBezTo>
                  <a:lnTo>
                    <a:pt x="656" y="375"/>
                  </a:lnTo>
                  <a:lnTo>
                    <a:pt x="656" y="378"/>
                  </a:lnTo>
                  <a:lnTo>
                    <a:pt x="656" y="378"/>
                  </a:lnTo>
                  <a:cubicBezTo>
                    <a:pt x="656" y="381"/>
                    <a:pt x="659" y="386"/>
                    <a:pt x="659" y="391"/>
                  </a:cubicBezTo>
                  <a:cubicBezTo>
                    <a:pt x="651" y="396"/>
                    <a:pt x="648" y="402"/>
                    <a:pt x="643" y="410"/>
                  </a:cubicBezTo>
                  <a:lnTo>
                    <a:pt x="643" y="410"/>
                  </a:lnTo>
                  <a:cubicBezTo>
                    <a:pt x="635" y="410"/>
                    <a:pt x="629" y="415"/>
                    <a:pt x="627" y="418"/>
                  </a:cubicBezTo>
                  <a:cubicBezTo>
                    <a:pt x="621" y="426"/>
                    <a:pt x="613" y="437"/>
                    <a:pt x="607" y="445"/>
                  </a:cubicBezTo>
                  <a:lnTo>
                    <a:pt x="607" y="445"/>
                  </a:lnTo>
                  <a:lnTo>
                    <a:pt x="605" y="448"/>
                  </a:lnTo>
                  <a:lnTo>
                    <a:pt x="605" y="448"/>
                  </a:lnTo>
                  <a:cubicBezTo>
                    <a:pt x="599" y="456"/>
                    <a:pt x="594" y="464"/>
                    <a:pt x="594" y="472"/>
                  </a:cubicBezTo>
                  <a:lnTo>
                    <a:pt x="594" y="487"/>
                  </a:lnTo>
                  <a:cubicBezTo>
                    <a:pt x="594" y="490"/>
                    <a:pt x="594" y="490"/>
                    <a:pt x="594" y="493"/>
                  </a:cubicBezTo>
                  <a:lnTo>
                    <a:pt x="594" y="493"/>
                  </a:lnTo>
                  <a:lnTo>
                    <a:pt x="599" y="502"/>
                  </a:lnTo>
                  <a:lnTo>
                    <a:pt x="599" y="502"/>
                  </a:lnTo>
                  <a:cubicBezTo>
                    <a:pt x="591" y="490"/>
                    <a:pt x="583" y="482"/>
                    <a:pt x="567" y="487"/>
                  </a:cubicBezTo>
                  <a:cubicBezTo>
                    <a:pt x="562" y="487"/>
                    <a:pt x="559" y="490"/>
                    <a:pt x="557" y="493"/>
                  </a:cubicBezTo>
                  <a:close/>
                  <a:moveTo>
                    <a:pt x="444" y="358"/>
                  </a:moveTo>
                  <a:lnTo>
                    <a:pt x="444" y="358"/>
                  </a:lnTo>
                  <a:lnTo>
                    <a:pt x="444" y="358"/>
                  </a:lnTo>
                  <a:lnTo>
                    <a:pt x="444" y="358"/>
                  </a:lnTo>
                  <a:cubicBezTo>
                    <a:pt x="422" y="329"/>
                    <a:pt x="372" y="260"/>
                    <a:pt x="342" y="188"/>
                  </a:cubicBezTo>
                  <a:cubicBezTo>
                    <a:pt x="334" y="172"/>
                    <a:pt x="331" y="155"/>
                    <a:pt x="331" y="137"/>
                  </a:cubicBezTo>
                  <a:cubicBezTo>
                    <a:pt x="331" y="75"/>
                    <a:pt x="384" y="24"/>
                    <a:pt x="446" y="24"/>
                  </a:cubicBezTo>
                  <a:lnTo>
                    <a:pt x="446" y="24"/>
                  </a:lnTo>
                  <a:lnTo>
                    <a:pt x="449" y="24"/>
                  </a:lnTo>
                  <a:lnTo>
                    <a:pt x="449" y="24"/>
                  </a:lnTo>
                  <a:cubicBezTo>
                    <a:pt x="482" y="24"/>
                    <a:pt x="511" y="38"/>
                    <a:pt x="532" y="59"/>
                  </a:cubicBezTo>
                  <a:cubicBezTo>
                    <a:pt x="554" y="80"/>
                    <a:pt x="565" y="110"/>
                    <a:pt x="565" y="142"/>
                  </a:cubicBezTo>
                  <a:cubicBezTo>
                    <a:pt x="565" y="158"/>
                    <a:pt x="559" y="177"/>
                    <a:pt x="552" y="193"/>
                  </a:cubicBezTo>
                  <a:cubicBezTo>
                    <a:pt x="519" y="263"/>
                    <a:pt x="465" y="329"/>
                    <a:pt x="444" y="358"/>
                  </a:cubicBezTo>
                  <a:close/>
                  <a:moveTo>
                    <a:pt x="761" y="188"/>
                  </a:moveTo>
                  <a:lnTo>
                    <a:pt x="761" y="188"/>
                  </a:lnTo>
                  <a:lnTo>
                    <a:pt x="761" y="188"/>
                  </a:lnTo>
                  <a:lnTo>
                    <a:pt x="761" y="188"/>
                  </a:lnTo>
                  <a:cubicBezTo>
                    <a:pt x="761" y="183"/>
                    <a:pt x="756" y="180"/>
                    <a:pt x="753" y="175"/>
                  </a:cubicBezTo>
                  <a:lnTo>
                    <a:pt x="753" y="175"/>
                  </a:lnTo>
                  <a:lnTo>
                    <a:pt x="751" y="172"/>
                  </a:lnTo>
                  <a:lnTo>
                    <a:pt x="751" y="172"/>
                  </a:lnTo>
                  <a:cubicBezTo>
                    <a:pt x="748" y="172"/>
                    <a:pt x="748" y="168"/>
                    <a:pt x="748" y="168"/>
                  </a:cubicBezTo>
                  <a:cubicBezTo>
                    <a:pt x="745" y="166"/>
                    <a:pt x="745" y="163"/>
                    <a:pt x="743" y="158"/>
                  </a:cubicBezTo>
                  <a:lnTo>
                    <a:pt x="743" y="158"/>
                  </a:lnTo>
                  <a:lnTo>
                    <a:pt x="743" y="155"/>
                  </a:lnTo>
                  <a:lnTo>
                    <a:pt x="743" y="155"/>
                  </a:lnTo>
                  <a:cubicBezTo>
                    <a:pt x="739" y="150"/>
                    <a:pt x="736" y="147"/>
                    <a:pt x="731" y="147"/>
                  </a:cubicBezTo>
                  <a:cubicBezTo>
                    <a:pt x="726" y="145"/>
                    <a:pt x="707" y="139"/>
                    <a:pt x="699" y="155"/>
                  </a:cubicBezTo>
                  <a:cubicBezTo>
                    <a:pt x="694" y="161"/>
                    <a:pt x="691" y="168"/>
                    <a:pt x="691" y="175"/>
                  </a:cubicBezTo>
                  <a:lnTo>
                    <a:pt x="691" y="175"/>
                  </a:lnTo>
                  <a:lnTo>
                    <a:pt x="689" y="177"/>
                  </a:lnTo>
                  <a:lnTo>
                    <a:pt x="689" y="177"/>
                  </a:lnTo>
                  <a:cubicBezTo>
                    <a:pt x="689" y="180"/>
                    <a:pt x="689" y="183"/>
                    <a:pt x="689" y="183"/>
                  </a:cubicBezTo>
                  <a:cubicBezTo>
                    <a:pt x="689" y="193"/>
                    <a:pt x="689" y="193"/>
                    <a:pt x="686" y="193"/>
                  </a:cubicBezTo>
                  <a:cubicBezTo>
                    <a:pt x="664" y="196"/>
                    <a:pt x="629" y="207"/>
                    <a:pt x="627" y="233"/>
                  </a:cubicBezTo>
                  <a:cubicBezTo>
                    <a:pt x="627" y="242"/>
                    <a:pt x="627" y="242"/>
                    <a:pt x="613" y="245"/>
                  </a:cubicBezTo>
                  <a:cubicBezTo>
                    <a:pt x="611" y="245"/>
                    <a:pt x="607" y="245"/>
                    <a:pt x="607" y="245"/>
                  </a:cubicBezTo>
                  <a:lnTo>
                    <a:pt x="607" y="245"/>
                  </a:lnTo>
                  <a:lnTo>
                    <a:pt x="605" y="245"/>
                  </a:lnTo>
                  <a:lnTo>
                    <a:pt x="605" y="245"/>
                  </a:lnTo>
                  <a:lnTo>
                    <a:pt x="605" y="245"/>
                  </a:lnTo>
                  <a:cubicBezTo>
                    <a:pt x="599" y="247"/>
                    <a:pt x="597" y="250"/>
                    <a:pt x="597" y="255"/>
                  </a:cubicBezTo>
                  <a:cubicBezTo>
                    <a:pt x="594" y="255"/>
                    <a:pt x="594" y="255"/>
                    <a:pt x="594" y="258"/>
                  </a:cubicBezTo>
                  <a:cubicBezTo>
                    <a:pt x="594" y="260"/>
                    <a:pt x="591" y="268"/>
                    <a:pt x="591" y="268"/>
                  </a:cubicBezTo>
                  <a:cubicBezTo>
                    <a:pt x="591" y="270"/>
                    <a:pt x="589" y="273"/>
                    <a:pt x="583" y="275"/>
                  </a:cubicBezTo>
                  <a:cubicBezTo>
                    <a:pt x="581" y="278"/>
                    <a:pt x="578" y="281"/>
                    <a:pt x="575" y="281"/>
                  </a:cubicBezTo>
                  <a:lnTo>
                    <a:pt x="575" y="281"/>
                  </a:lnTo>
                  <a:lnTo>
                    <a:pt x="578" y="268"/>
                  </a:lnTo>
                  <a:lnTo>
                    <a:pt x="578" y="268"/>
                  </a:lnTo>
                  <a:cubicBezTo>
                    <a:pt x="578" y="263"/>
                    <a:pt x="575" y="258"/>
                    <a:pt x="570" y="255"/>
                  </a:cubicBezTo>
                  <a:lnTo>
                    <a:pt x="570" y="255"/>
                  </a:lnTo>
                  <a:lnTo>
                    <a:pt x="557" y="245"/>
                  </a:lnTo>
                  <a:lnTo>
                    <a:pt x="554" y="245"/>
                  </a:lnTo>
                  <a:lnTo>
                    <a:pt x="554" y="245"/>
                  </a:lnTo>
                  <a:cubicBezTo>
                    <a:pt x="562" y="228"/>
                    <a:pt x="567" y="214"/>
                    <a:pt x="573" y="204"/>
                  </a:cubicBezTo>
                  <a:cubicBezTo>
                    <a:pt x="583" y="183"/>
                    <a:pt x="589" y="163"/>
                    <a:pt x="589" y="142"/>
                  </a:cubicBezTo>
                  <a:cubicBezTo>
                    <a:pt x="589" y="105"/>
                    <a:pt x="575" y="70"/>
                    <a:pt x="549" y="43"/>
                  </a:cubicBezTo>
                  <a:cubicBezTo>
                    <a:pt x="524" y="16"/>
                    <a:pt x="487" y="0"/>
                    <a:pt x="449" y="0"/>
                  </a:cubicBezTo>
                  <a:lnTo>
                    <a:pt x="449" y="0"/>
                  </a:lnTo>
                  <a:lnTo>
                    <a:pt x="446" y="0"/>
                  </a:lnTo>
                  <a:lnTo>
                    <a:pt x="446" y="0"/>
                  </a:lnTo>
                  <a:cubicBezTo>
                    <a:pt x="372" y="0"/>
                    <a:pt x="307" y="62"/>
                    <a:pt x="307" y="137"/>
                  </a:cubicBezTo>
                  <a:cubicBezTo>
                    <a:pt x="307" y="145"/>
                    <a:pt x="307" y="150"/>
                    <a:pt x="307" y="158"/>
                  </a:cubicBezTo>
                  <a:lnTo>
                    <a:pt x="307" y="158"/>
                  </a:lnTo>
                  <a:lnTo>
                    <a:pt x="307" y="158"/>
                  </a:lnTo>
                  <a:lnTo>
                    <a:pt x="307" y="158"/>
                  </a:lnTo>
                  <a:cubicBezTo>
                    <a:pt x="289" y="158"/>
                    <a:pt x="224" y="147"/>
                    <a:pt x="202" y="145"/>
                  </a:cubicBezTo>
                  <a:cubicBezTo>
                    <a:pt x="181" y="142"/>
                    <a:pt x="106" y="126"/>
                    <a:pt x="103" y="123"/>
                  </a:cubicBezTo>
                  <a:cubicBezTo>
                    <a:pt x="100" y="123"/>
                    <a:pt x="100" y="123"/>
                    <a:pt x="98" y="123"/>
                  </a:cubicBezTo>
                  <a:cubicBezTo>
                    <a:pt x="90" y="118"/>
                    <a:pt x="76" y="110"/>
                    <a:pt x="68" y="121"/>
                  </a:cubicBezTo>
                  <a:cubicBezTo>
                    <a:pt x="65" y="123"/>
                    <a:pt x="65" y="126"/>
                    <a:pt x="62" y="129"/>
                  </a:cubicBezTo>
                  <a:cubicBezTo>
                    <a:pt x="62" y="126"/>
                    <a:pt x="60" y="126"/>
                    <a:pt x="60" y="126"/>
                  </a:cubicBezTo>
                  <a:cubicBezTo>
                    <a:pt x="57" y="123"/>
                    <a:pt x="52" y="123"/>
                    <a:pt x="46" y="126"/>
                  </a:cubicBezTo>
                  <a:cubicBezTo>
                    <a:pt x="44" y="126"/>
                    <a:pt x="41" y="131"/>
                    <a:pt x="41" y="134"/>
                  </a:cubicBezTo>
                  <a:cubicBezTo>
                    <a:pt x="38" y="142"/>
                    <a:pt x="38" y="150"/>
                    <a:pt x="38" y="161"/>
                  </a:cubicBezTo>
                  <a:lnTo>
                    <a:pt x="38" y="161"/>
                  </a:lnTo>
                  <a:lnTo>
                    <a:pt x="38" y="161"/>
                  </a:lnTo>
                  <a:lnTo>
                    <a:pt x="38" y="161"/>
                  </a:lnTo>
                  <a:cubicBezTo>
                    <a:pt x="38" y="163"/>
                    <a:pt x="38" y="163"/>
                    <a:pt x="38" y="166"/>
                  </a:cubicBezTo>
                  <a:lnTo>
                    <a:pt x="38" y="166"/>
                  </a:lnTo>
                  <a:lnTo>
                    <a:pt x="23" y="207"/>
                  </a:lnTo>
                  <a:lnTo>
                    <a:pt x="11" y="237"/>
                  </a:lnTo>
                  <a:lnTo>
                    <a:pt x="0" y="273"/>
                  </a:lnTo>
                  <a:lnTo>
                    <a:pt x="0" y="273"/>
                  </a:lnTo>
                  <a:cubicBezTo>
                    <a:pt x="0" y="275"/>
                    <a:pt x="0" y="275"/>
                    <a:pt x="0" y="278"/>
                  </a:cubicBezTo>
                  <a:lnTo>
                    <a:pt x="0" y="278"/>
                  </a:lnTo>
                  <a:lnTo>
                    <a:pt x="14" y="353"/>
                  </a:lnTo>
                  <a:lnTo>
                    <a:pt x="28" y="389"/>
                  </a:lnTo>
                  <a:lnTo>
                    <a:pt x="28" y="391"/>
                  </a:lnTo>
                  <a:lnTo>
                    <a:pt x="28" y="391"/>
                  </a:lnTo>
                  <a:lnTo>
                    <a:pt x="28" y="391"/>
                  </a:lnTo>
                  <a:cubicBezTo>
                    <a:pt x="31" y="396"/>
                    <a:pt x="36" y="399"/>
                    <a:pt x="38" y="402"/>
                  </a:cubicBezTo>
                  <a:cubicBezTo>
                    <a:pt x="38" y="402"/>
                    <a:pt x="38" y="402"/>
                    <a:pt x="41" y="404"/>
                  </a:cubicBezTo>
                  <a:lnTo>
                    <a:pt x="41" y="404"/>
                  </a:lnTo>
                  <a:lnTo>
                    <a:pt x="44" y="407"/>
                  </a:lnTo>
                  <a:lnTo>
                    <a:pt x="44" y="404"/>
                  </a:lnTo>
                  <a:lnTo>
                    <a:pt x="44" y="404"/>
                  </a:lnTo>
                  <a:cubicBezTo>
                    <a:pt x="46" y="410"/>
                    <a:pt x="52" y="412"/>
                    <a:pt x="54" y="418"/>
                  </a:cubicBezTo>
                  <a:cubicBezTo>
                    <a:pt x="57" y="418"/>
                    <a:pt x="57" y="420"/>
                    <a:pt x="57" y="420"/>
                  </a:cubicBezTo>
                  <a:cubicBezTo>
                    <a:pt x="60" y="423"/>
                    <a:pt x="60" y="428"/>
                    <a:pt x="60" y="435"/>
                  </a:cubicBezTo>
                  <a:cubicBezTo>
                    <a:pt x="60" y="445"/>
                    <a:pt x="68" y="445"/>
                    <a:pt x="98" y="450"/>
                  </a:cubicBezTo>
                  <a:lnTo>
                    <a:pt x="98" y="450"/>
                  </a:lnTo>
                  <a:lnTo>
                    <a:pt x="103" y="450"/>
                  </a:lnTo>
                  <a:lnTo>
                    <a:pt x="149" y="482"/>
                  </a:lnTo>
                  <a:lnTo>
                    <a:pt x="149" y="482"/>
                  </a:lnTo>
                  <a:cubicBezTo>
                    <a:pt x="152" y="485"/>
                    <a:pt x="154" y="485"/>
                    <a:pt x="154" y="485"/>
                  </a:cubicBezTo>
                  <a:lnTo>
                    <a:pt x="154" y="485"/>
                  </a:lnTo>
                  <a:lnTo>
                    <a:pt x="181" y="490"/>
                  </a:lnTo>
                  <a:lnTo>
                    <a:pt x="181" y="490"/>
                  </a:lnTo>
                  <a:lnTo>
                    <a:pt x="184" y="490"/>
                  </a:lnTo>
                  <a:cubicBezTo>
                    <a:pt x="189" y="490"/>
                    <a:pt x="191" y="493"/>
                    <a:pt x="197" y="493"/>
                  </a:cubicBezTo>
                  <a:cubicBezTo>
                    <a:pt x="205" y="490"/>
                    <a:pt x="210" y="487"/>
                    <a:pt x="213" y="485"/>
                  </a:cubicBezTo>
                  <a:cubicBezTo>
                    <a:pt x="213" y="485"/>
                    <a:pt x="213" y="485"/>
                    <a:pt x="216" y="485"/>
                  </a:cubicBezTo>
                  <a:cubicBezTo>
                    <a:pt x="224" y="487"/>
                    <a:pt x="227" y="490"/>
                    <a:pt x="235" y="499"/>
                  </a:cubicBezTo>
                  <a:lnTo>
                    <a:pt x="235" y="499"/>
                  </a:lnTo>
                  <a:lnTo>
                    <a:pt x="238" y="502"/>
                  </a:lnTo>
                  <a:lnTo>
                    <a:pt x="238" y="502"/>
                  </a:lnTo>
                  <a:lnTo>
                    <a:pt x="238" y="502"/>
                  </a:lnTo>
                  <a:cubicBezTo>
                    <a:pt x="240" y="510"/>
                    <a:pt x="243" y="518"/>
                    <a:pt x="251" y="523"/>
                  </a:cubicBezTo>
                  <a:cubicBezTo>
                    <a:pt x="253" y="528"/>
                    <a:pt x="259" y="533"/>
                    <a:pt x="264" y="536"/>
                  </a:cubicBezTo>
                  <a:cubicBezTo>
                    <a:pt x="277" y="541"/>
                    <a:pt x="286" y="533"/>
                    <a:pt x="292" y="531"/>
                  </a:cubicBezTo>
                  <a:cubicBezTo>
                    <a:pt x="292" y="531"/>
                    <a:pt x="292" y="528"/>
                    <a:pt x="294" y="528"/>
                  </a:cubicBezTo>
                  <a:cubicBezTo>
                    <a:pt x="297" y="528"/>
                    <a:pt x="299" y="528"/>
                    <a:pt x="299" y="531"/>
                  </a:cubicBezTo>
                  <a:cubicBezTo>
                    <a:pt x="299" y="531"/>
                    <a:pt x="302" y="533"/>
                    <a:pt x="302" y="539"/>
                  </a:cubicBezTo>
                  <a:cubicBezTo>
                    <a:pt x="305" y="541"/>
                    <a:pt x="305" y="544"/>
                    <a:pt x="305" y="547"/>
                  </a:cubicBezTo>
                  <a:lnTo>
                    <a:pt x="305" y="547"/>
                  </a:lnTo>
                  <a:lnTo>
                    <a:pt x="313" y="560"/>
                  </a:lnTo>
                  <a:lnTo>
                    <a:pt x="313" y="560"/>
                  </a:lnTo>
                  <a:cubicBezTo>
                    <a:pt x="321" y="579"/>
                    <a:pt x="339" y="601"/>
                    <a:pt x="361" y="601"/>
                  </a:cubicBezTo>
                  <a:lnTo>
                    <a:pt x="361" y="601"/>
                  </a:lnTo>
                  <a:lnTo>
                    <a:pt x="361" y="601"/>
                  </a:lnTo>
                  <a:lnTo>
                    <a:pt x="361" y="601"/>
                  </a:lnTo>
                  <a:cubicBezTo>
                    <a:pt x="364" y="601"/>
                    <a:pt x="369" y="598"/>
                    <a:pt x="375" y="598"/>
                  </a:cubicBezTo>
                  <a:cubicBezTo>
                    <a:pt x="377" y="595"/>
                    <a:pt x="379" y="593"/>
                    <a:pt x="379" y="587"/>
                  </a:cubicBezTo>
                  <a:cubicBezTo>
                    <a:pt x="382" y="585"/>
                    <a:pt x="379" y="579"/>
                    <a:pt x="379" y="577"/>
                  </a:cubicBezTo>
                  <a:cubicBezTo>
                    <a:pt x="377" y="574"/>
                    <a:pt x="375" y="572"/>
                    <a:pt x="375" y="572"/>
                  </a:cubicBezTo>
                  <a:cubicBezTo>
                    <a:pt x="375" y="566"/>
                    <a:pt x="375" y="566"/>
                    <a:pt x="387" y="557"/>
                  </a:cubicBezTo>
                  <a:cubicBezTo>
                    <a:pt x="390" y="555"/>
                    <a:pt x="392" y="555"/>
                    <a:pt x="395" y="552"/>
                  </a:cubicBezTo>
                  <a:cubicBezTo>
                    <a:pt x="398" y="549"/>
                    <a:pt x="403" y="547"/>
                    <a:pt x="405" y="544"/>
                  </a:cubicBezTo>
                  <a:cubicBezTo>
                    <a:pt x="405" y="541"/>
                    <a:pt x="408" y="541"/>
                    <a:pt x="412" y="539"/>
                  </a:cubicBezTo>
                  <a:cubicBezTo>
                    <a:pt x="417" y="533"/>
                    <a:pt x="428" y="533"/>
                    <a:pt x="436" y="536"/>
                  </a:cubicBezTo>
                  <a:cubicBezTo>
                    <a:pt x="444" y="536"/>
                    <a:pt x="451" y="536"/>
                    <a:pt x="459" y="539"/>
                  </a:cubicBezTo>
                  <a:cubicBezTo>
                    <a:pt x="470" y="541"/>
                    <a:pt x="484" y="541"/>
                    <a:pt x="495" y="541"/>
                  </a:cubicBezTo>
                  <a:cubicBezTo>
                    <a:pt x="498" y="544"/>
                    <a:pt x="500" y="541"/>
                    <a:pt x="503" y="539"/>
                  </a:cubicBezTo>
                  <a:cubicBezTo>
                    <a:pt x="505" y="539"/>
                    <a:pt x="508" y="533"/>
                    <a:pt x="508" y="531"/>
                  </a:cubicBezTo>
                  <a:cubicBezTo>
                    <a:pt x="508" y="526"/>
                    <a:pt x="505" y="520"/>
                    <a:pt x="503" y="518"/>
                  </a:cubicBezTo>
                  <a:cubicBezTo>
                    <a:pt x="500" y="518"/>
                    <a:pt x="500" y="518"/>
                    <a:pt x="500" y="518"/>
                  </a:cubicBezTo>
                  <a:cubicBezTo>
                    <a:pt x="503" y="518"/>
                    <a:pt x="508" y="515"/>
                    <a:pt x="511" y="512"/>
                  </a:cubicBezTo>
                  <a:lnTo>
                    <a:pt x="513" y="512"/>
                  </a:lnTo>
                  <a:cubicBezTo>
                    <a:pt x="516" y="512"/>
                    <a:pt x="521" y="512"/>
                    <a:pt x="524" y="512"/>
                  </a:cubicBezTo>
                  <a:cubicBezTo>
                    <a:pt x="527" y="512"/>
                    <a:pt x="529" y="512"/>
                    <a:pt x="532" y="512"/>
                  </a:cubicBezTo>
                  <a:lnTo>
                    <a:pt x="532" y="512"/>
                  </a:lnTo>
                  <a:lnTo>
                    <a:pt x="535" y="515"/>
                  </a:lnTo>
                  <a:lnTo>
                    <a:pt x="535" y="515"/>
                  </a:lnTo>
                  <a:cubicBezTo>
                    <a:pt x="537" y="515"/>
                    <a:pt x="537" y="515"/>
                    <a:pt x="537" y="515"/>
                  </a:cubicBezTo>
                  <a:lnTo>
                    <a:pt x="540" y="515"/>
                  </a:lnTo>
                  <a:cubicBezTo>
                    <a:pt x="544" y="518"/>
                    <a:pt x="552" y="526"/>
                    <a:pt x="562" y="523"/>
                  </a:cubicBezTo>
                  <a:cubicBezTo>
                    <a:pt x="567" y="523"/>
                    <a:pt x="573" y="518"/>
                    <a:pt x="575" y="515"/>
                  </a:cubicBezTo>
                  <a:cubicBezTo>
                    <a:pt x="578" y="518"/>
                    <a:pt x="581" y="526"/>
                    <a:pt x="583" y="536"/>
                  </a:cubicBezTo>
                  <a:cubicBezTo>
                    <a:pt x="586" y="547"/>
                    <a:pt x="589" y="555"/>
                    <a:pt x="594" y="560"/>
                  </a:cubicBezTo>
                  <a:cubicBezTo>
                    <a:pt x="597" y="563"/>
                    <a:pt x="599" y="569"/>
                    <a:pt x="602" y="572"/>
                  </a:cubicBezTo>
                  <a:lnTo>
                    <a:pt x="602" y="572"/>
                  </a:lnTo>
                  <a:lnTo>
                    <a:pt x="611" y="577"/>
                  </a:lnTo>
                  <a:lnTo>
                    <a:pt x="611" y="577"/>
                  </a:lnTo>
                  <a:cubicBezTo>
                    <a:pt x="613" y="582"/>
                    <a:pt x="621" y="590"/>
                    <a:pt x="629" y="593"/>
                  </a:cubicBezTo>
                  <a:cubicBezTo>
                    <a:pt x="635" y="595"/>
                    <a:pt x="643" y="595"/>
                    <a:pt x="645" y="590"/>
                  </a:cubicBezTo>
                  <a:cubicBezTo>
                    <a:pt x="653" y="579"/>
                    <a:pt x="656" y="563"/>
                    <a:pt x="653" y="549"/>
                  </a:cubicBezTo>
                  <a:cubicBezTo>
                    <a:pt x="651" y="544"/>
                    <a:pt x="648" y="541"/>
                    <a:pt x="645" y="536"/>
                  </a:cubicBezTo>
                  <a:cubicBezTo>
                    <a:pt x="640" y="526"/>
                    <a:pt x="632" y="512"/>
                    <a:pt x="627" y="502"/>
                  </a:cubicBezTo>
                  <a:lnTo>
                    <a:pt x="627" y="502"/>
                  </a:lnTo>
                  <a:lnTo>
                    <a:pt x="621" y="485"/>
                  </a:lnTo>
                  <a:lnTo>
                    <a:pt x="621" y="474"/>
                  </a:lnTo>
                  <a:lnTo>
                    <a:pt x="621" y="474"/>
                  </a:lnTo>
                  <a:cubicBezTo>
                    <a:pt x="621" y="472"/>
                    <a:pt x="621" y="472"/>
                    <a:pt x="627" y="464"/>
                  </a:cubicBezTo>
                  <a:lnTo>
                    <a:pt x="627" y="464"/>
                  </a:lnTo>
                  <a:lnTo>
                    <a:pt x="629" y="461"/>
                  </a:lnTo>
                  <a:lnTo>
                    <a:pt x="629" y="461"/>
                  </a:lnTo>
                  <a:cubicBezTo>
                    <a:pt x="635" y="453"/>
                    <a:pt x="643" y="445"/>
                    <a:pt x="648" y="435"/>
                  </a:cubicBezTo>
                  <a:cubicBezTo>
                    <a:pt x="651" y="435"/>
                    <a:pt x="653" y="435"/>
                    <a:pt x="656" y="435"/>
                  </a:cubicBezTo>
                  <a:cubicBezTo>
                    <a:pt x="661" y="431"/>
                    <a:pt x="661" y="426"/>
                    <a:pt x="664" y="426"/>
                  </a:cubicBezTo>
                  <a:cubicBezTo>
                    <a:pt x="666" y="418"/>
                    <a:pt x="672" y="412"/>
                    <a:pt x="678" y="410"/>
                  </a:cubicBezTo>
                  <a:cubicBezTo>
                    <a:pt x="689" y="404"/>
                    <a:pt x="686" y="391"/>
                    <a:pt x="683" y="373"/>
                  </a:cubicBezTo>
                  <a:lnTo>
                    <a:pt x="683" y="373"/>
                  </a:lnTo>
                  <a:lnTo>
                    <a:pt x="683" y="370"/>
                  </a:lnTo>
                  <a:lnTo>
                    <a:pt x="683" y="370"/>
                  </a:lnTo>
                  <a:cubicBezTo>
                    <a:pt x="683" y="367"/>
                    <a:pt x="681" y="364"/>
                    <a:pt x="681" y="364"/>
                  </a:cubicBezTo>
                  <a:cubicBezTo>
                    <a:pt x="681" y="358"/>
                    <a:pt x="683" y="350"/>
                    <a:pt x="683" y="345"/>
                  </a:cubicBezTo>
                  <a:lnTo>
                    <a:pt x="683" y="345"/>
                  </a:lnTo>
                  <a:lnTo>
                    <a:pt x="683" y="343"/>
                  </a:lnTo>
                  <a:lnTo>
                    <a:pt x="683" y="343"/>
                  </a:lnTo>
                  <a:cubicBezTo>
                    <a:pt x="686" y="340"/>
                    <a:pt x="689" y="329"/>
                    <a:pt x="691" y="327"/>
                  </a:cubicBezTo>
                  <a:cubicBezTo>
                    <a:pt x="691" y="321"/>
                    <a:pt x="691" y="319"/>
                    <a:pt x="694" y="316"/>
                  </a:cubicBezTo>
                  <a:cubicBezTo>
                    <a:pt x="694" y="308"/>
                    <a:pt x="697" y="305"/>
                    <a:pt x="699" y="299"/>
                  </a:cubicBezTo>
                  <a:cubicBezTo>
                    <a:pt x="710" y="289"/>
                    <a:pt x="720" y="278"/>
                    <a:pt x="731" y="273"/>
                  </a:cubicBezTo>
                  <a:cubicBezTo>
                    <a:pt x="736" y="270"/>
                    <a:pt x="743" y="263"/>
                    <a:pt x="739" y="255"/>
                  </a:cubicBezTo>
                  <a:cubicBezTo>
                    <a:pt x="739" y="247"/>
                    <a:pt x="734" y="242"/>
                    <a:pt x="728" y="239"/>
                  </a:cubicBezTo>
                  <a:cubicBezTo>
                    <a:pt x="728" y="237"/>
                    <a:pt x="728" y="230"/>
                    <a:pt x="731" y="230"/>
                  </a:cubicBezTo>
                  <a:cubicBezTo>
                    <a:pt x="731" y="228"/>
                    <a:pt x="736" y="225"/>
                    <a:pt x="739" y="222"/>
                  </a:cubicBezTo>
                  <a:lnTo>
                    <a:pt x="739" y="222"/>
                  </a:lnTo>
                  <a:lnTo>
                    <a:pt x="753" y="214"/>
                  </a:lnTo>
                  <a:lnTo>
                    <a:pt x="753" y="214"/>
                  </a:lnTo>
                  <a:cubicBezTo>
                    <a:pt x="753" y="214"/>
                    <a:pt x="756" y="212"/>
                    <a:pt x="759" y="207"/>
                  </a:cubicBezTo>
                  <a:cubicBezTo>
                    <a:pt x="761" y="204"/>
                    <a:pt x="761" y="201"/>
                    <a:pt x="761" y="199"/>
                  </a:cubicBezTo>
                  <a:lnTo>
                    <a:pt x="761" y="199"/>
                  </a:lnTo>
                  <a:lnTo>
                    <a:pt x="761" y="1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
          <p:nvSpPr>
            <p:cNvPr id="36" name="Freeform 127">
              <a:extLst>
                <a:ext uri="{FF2B5EF4-FFF2-40B4-BE49-F238E27FC236}">
                  <a16:creationId xmlns:a16="http://schemas.microsoft.com/office/drawing/2014/main" id="{39C41369-EA72-4D4D-B1A1-434B58BEE306}"/>
                </a:ext>
              </a:extLst>
            </p:cNvPr>
            <p:cNvSpPr>
              <a:spLocks noChangeArrowheads="1"/>
            </p:cNvSpPr>
            <p:nvPr/>
          </p:nvSpPr>
          <p:spPr bwMode="auto">
            <a:xfrm>
              <a:off x="7754938" y="1473200"/>
              <a:ext cx="55562" cy="55563"/>
            </a:xfrm>
            <a:custGeom>
              <a:avLst/>
              <a:gdLst>
                <a:gd name="T0" fmla="*/ 128 w 153"/>
                <a:gd name="T1" fmla="*/ 77 h 153"/>
                <a:gd name="T2" fmla="*/ 128 w 153"/>
                <a:gd name="T3" fmla="*/ 77 h 153"/>
                <a:gd name="T4" fmla="*/ 128 w 153"/>
                <a:gd name="T5" fmla="*/ 77 h 153"/>
                <a:gd name="T6" fmla="*/ 128 w 153"/>
                <a:gd name="T7" fmla="*/ 77 h 153"/>
                <a:gd name="T8" fmla="*/ 74 w 153"/>
                <a:gd name="T9" fmla="*/ 129 h 153"/>
                <a:gd name="T10" fmla="*/ 36 w 153"/>
                <a:gd name="T11" fmla="*/ 113 h 153"/>
                <a:gd name="T12" fmla="*/ 23 w 153"/>
                <a:gd name="T13" fmla="*/ 75 h 153"/>
                <a:gd name="T14" fmla="*/ 74 w 153"/>
                <a:gd name="T15" fmla="*/ 23 h 153"/>
                <a:gd name="T16" fmla="*/ 74 w 153"/>
                <a:gd name="T17" fmla="*/ 23 h 153"/>
                <a:gd name="T18" fmla="*/ 77 w 153"/>
                <a:gd name="T19" fmla="*/ 23 h 153"/>
                <a:gd name="T20" fmla="*/ 77 w 153"/>
                <a:gd name="T21" fmla="*/ 23 h 153"/>
                <a:gd name="T22" fmla="*/ 128 w 153"/>
                <a:gd name="T23" fmla="*/ 77 h 153"/>
                <a:gd name="T24" fmla="*/ 77 w 153"/>
                <a:gd name="T25" fmla="*/ 0 h 153"/>
                <a:gd name="T26" fmla="*/ 77 w 153"/>
                <a:gd name="T27" fmla="*/ 0 h 153"/>
                <a:gd name="T28" fmla="*/ 77 w 153"/>
                <a:gd name="T29" fmla="*/ 0 h 153"/>
                <a:gd name="T30" fmla="*/ 74 w 153"/>
                <a:gd name="T31" fmla="*/ 0 h 153"/>
                <a:gd name="T32" fmla="*/ 74 w 153"/>
                <a:gd name="T33" fmla="*/ 0 h 153"/>
                <a:gd name="T34" fmla="*/ 0 w 153"/>
                <a:gd name="T35" fmla="*/ 75 h 153"/>
                <a:gd name="T36" fmla="*/ 20 w 153"/>
                <a:gd name="T37" fmla="*/ 129 h 153"/>
                <a:gd name="T38" fmla="*/ 74 w 153"/>
                <a:gd name="T39" fmla="*/ 152 h 153"/>
                <a:gd name="T40" fmla="*/ 74 w 153"/>
                <a:gd name="T41" fmla="*/ 152 h 153"/>
                <a:gd name="T42" fmla="*/ 74 w 153"/>
                <a:gd name="T43" fmla="*/ 152 h 153"/>
                <a:gd name="T44" fmla="*/ 74 w 153"/>
                <a:gd name="T45" fmla="*/ 152 h 153"/>
                <a:gd name="T46" fmla="*/ 152 w 153"/>
                <a:gd name="T47" fmla="*/ 77 h 153"/>
                <a:gd name="T48" fmla="*/ 77 w 153"/>
                <a:gd name="T4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53">
                  <a:moveTo>
                    <a:pt x="128" y="77"/>
                  </a:moveTo>
                  <a:lnTo>
                    <a:pt x="128" y="77"/>
                  </a:lnTo>
                  <a:lnTo>
                    <a:pt x="128" y="77"/>
                  </a:lnTo>
                  <a:lnTo>
                    <a:pt x="128" y="77"/>
                  </a:lnTo>
                  <a:cubicBezTo>
                    <a:pt x="128" y="104"/>
                    <a:pt x="103" y="129"/>
                    <a:pt x="74" y="129"/>
                  </a:cubicBezTo>
                  <a:cubicBezTo>
                    <a:pt x="61" y="129"/>
                    <a:pt x="48" y="123"/>
                    <a:pt x="36" y="113"/>
                  </a:cubicBezTo>
                  <a:cubicBezTo>
                    <a:pt x="28" y="101"/>
                    <a:pt x="23" y="88"/>
                    <a:pt x="23" y="75"/>
                  </a:cubicBezTo>
                  <a:cubicBezTo>
                    <a:pt x="23" y="48"/>
                    <a:pt x="48" y="23"/>
                    <a:pt x="74" y="23"/>
                  </a:cubicBezTo>
                  <a:lnTo>
                    <a:pt x="74" y="23"/>
                  </a:lnTo>
                  <a:lnTo>
                    <a:pt x="77" y="23"/>
                  </a:lnTo>
                  <a:lnTo>
                    <a:pt x="77" y="23"/>
                  </a:lnTo>
                  <a:cubicBezTo>
                    <a:pt x="107" y="23"/>
                    <a:pt x="128" y="48"/>
                    <a:pt x="128" y="77"/>
                  </a:cubicBezTo>
                  <a:close/>
                  <a:moveTo>
                    <a:pt x="77" y="0"/>
                  </a:moveTo>
                  <a:lnTo>
                    <a:pt x="77" y="0"/>
                  </a:lnTo>
                  <a:lnTo>
                    <a:pt x="77" y="0"/>
                  </a:lnTo>
                  <a:lnTo>
                    <a:pt x="74" y="0"/>
                  </a:lnTo>
                  <a:lnTo>
                    <a:pt x="74" y="0"/>
                  </a:lnTo>
                  <a:cubicBezTo>
                    <a:pt x="33" y="0"/>
                    <a:pt x="0" y="31"/>
                    <a:pt x="0" y="75"/>
                  </a:cubicBezTo>
                  <a:cubicBezTo>
                    <a:pt x="0" y="96"/>
                    <a:pt x="7" y="115"/>
                    <a:pt x="20" y="129"/>
                  </a:cubicBezTo>
                  <a:cubicBezTo>
                    <a:pt x="33" y="145"/>
                    <a:pt x="53" y="152"/>
                    <a:pt x="74" y="152"/>
                  </a:cubicBezTo>
                  <a:lnTo>
                    <a:pt x="74" y="152"/>
                  </a:lnTo>
                  <a:lnTo>
                    <a:pt x="74" y="152"/>
                  </a:lnTo>
                  <a:lnTo>
                    <a:pt x="74" y="152"/>
                  </a:lnTo>
                  <a:cubicBezTo>
                    <a:pt x="118" y="152"/>
                    <a:pt x="152" y="121"/>
                    <a:pt x="152" y="77"/>
                  </a:cubicBezTo>
                  <a:cubicBezTo>
                    <a:pt x="152" y="34"/>
                    <a:pt x="120" y="0"/>
                    <a:pt x="77"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grpSp>
      <p:sp>
        <p:nvSpPr>
          <p:cNvPr id="37" name="Freeform 74">
            <a:extLst>
              <a:ext uri="{FF2B5EF4-FFF2-40B4-BE49-F238E27FC236}">
                <a16:creationId xmlns:a16="http://schemas.microsoft.com/office/drawing/2014/main" id="{DD4CBB66-1DAB-2B4E-B2E5-35A3EDAE17C3}"/>
              </a:ext>
            </a:extLst>
          </p:cNvPr>
          <p:cNvSpPr>
            <a:spLocks noChangeArrowheads="1"/>
          </p:cNvSpPr>
          <p:nvPr/>
        </p:nvSpPr>
        <p:spPr bwMode="auto">
          <a:xfrm>
            <a:off x="4607304" y="4724400"/>
            <a:ext cx="533400" cy="925788"/>
          </a:xfrm>
          <a:custGeom>
            <a:avLst/>
            <a:gdLst>
              <a:gd name="T0" fmla="*/ 324 w 385"/>
              <a:gd name="T1" fmla="*/ 456 h 667"/>
              <a:gd name="T2" fmla="*/ 324 w 385"/>
              <a:gd name="T3" fmla="*/ 456 h 667"/>
              <a:gd name="T4" fmla="*/ 324 w 385"/>
              <a:gd name="T5" fmla="*/ 456 h 667"/>
              <a:gd name="T6" fmla="*/ 324 w 385"/>
              <a:gd name="T7" fmla="*/ 456 h 667"/>
              <a:gd name="T8" fmla="*/ 223 w 385"/>
              <a:gd name="T9" fmla="*/ 542 h 667"/>
              <a:gd name="T10" fmla="*/ 223 w 385"/>
              <a:gd name="T11" fmla="*/ 542 h 667"/>
              <a:gd name="T12" fmla="*/ 223 w 385"/>
              <a:gd name="T13" fmla="*/ 365 h 667"/>
              <a:gd name="T14" fmla="*/ 223 w 385"/>
              <a:gd name="T15" fmla="*/ 365 h 667"/>
              <a:gd name="T16" fmla="*/ 324 w 385"/>
              <a:gd name="T17" fmla="*/ 456 h 667"/>
              <a:gd name="T18" fmla="*/ 178 w 385"/>
              <a:gd name="T19" fmla="*/ 296 h 667"/>
              <a:gd name="T20" fmla="*/ 178 w 385"/>
              <a:gd name="T21" fmla="*/ 296 h 667"/>
              <a:gd name="T22" fmla="*/ 178 w 385"/>
              <a:gd name="T23" fmla="*/ 296 h 667"/>
              <a:gd name="T24" fmla="*/ 178 w 385"/>
              <a:gd name="T25" fmla="*/ 296 h 667"/>
              <a:gd name="T26" fmla="*/ 78 w 385"/>
              <a:gd name="T27" fmla="*/ 207 h 667"/>
              <a:gd name="T28" fmla="*/ 78 w 385"/>
              <a:gd name="T29" fmla="*/ 207 h 667"/>
              <a:gd name="T30" fmla="*/ 78 w 385"/>
              <a:gd name="T31" fmla="*/ 204 h 667"/>
              <a:gd name="T32" fmla="*/ 78 w 385"/>
              <a:gd name="T33" fmla="*/ 204 h 667"/>
              <a:gd name="T34" fmla="*/ 178 w 385"/>
              <a:gd name="T35" fmla="*/ 121 h 667"/>
              <a:gd name="T36" fmla="*/ 178 w 385"/>
              <a:gd name="T37" fmla="*/ 121 h 667"/>
              <a:gd name="T38" fmla="*/ 178 w 385"/>
              <a:gd name="T39" fmla="*/ 296 h 667"/>
              <a:gd name="T40" fmla="*/ 223 w 385"/>
              <a:gd name="T41" fmla="*/ 307 h 667"/>
              <a:gd name="T42" fmla="*/ 223 w 385"/>
              <a:gd name="T43" fmla="*/ 307 h 667"/>
              <a:gd name="T44" fmla="*/ 223 w 385"/>
              <a:gd name="T45" fmla="*/ 307 h 667"/>
              <a:gd name="T46" fmla="*/ 223 w 385"/>
              <a:gd name="T47" fmla="*/ 124 h 667"/>
              <a:gd name="T48" fmla="*/ 223 w 385"/>
              <a:gd name="T49" fmla="*/ 124 h 667"/>
              <a:gd name="T50" fmla="*/ 335 w 385"/>
              <a:gd name="T51" fmla="*/ 178 h 667"/>
              <a:gd name="T52" fmla="*/ 335 w 385"/>
              <a:gd name="T53" fmla="*/ 178 h 667"/>
              <a:gd name="T54" fmla="*/ 368 w 385"/>
              <a:gd name="T55" fmla="*/ 132 h 667"/>
              <a:gd name="T56" fmla="*/ 368 w 385"/>
              <a:gd name="T57" fmla="*/ 132 h 667"/>
              <a:gd name="T58" fmla="*/ 223 w 385"/>
              <a:gd name="T59" fmla="*/ 73 h 667"/>
              <a:gd name="T60" fmla="*/ 223 w 385"/>
              <a:gd name="T61" fmla="*/ 73 h 667"/>
              <a:gd name="T62" fmla="*/ 223 w 385"/>
              <a:gd name="T63" fmla="*/ 0 h 667"/>
              <a:gd name="T64" fmla="*/ 178 w 385"/>
              <a:gd name="T65" fmla="*/ 0 h 667"/>
              <a:gd name="T66" fmla="*/ 178 w 385"/>
              <a:gd name="T67" fmla="*/ 70 h 667"/>
              <a:gd name="T68" fmla="*/ 178 w 385"/>
              <a:gd name="T69" fmla="*/ 70 h 667"/>
              <a:gd name="T70" fmla="*/ 20 w 385"/>
              <a:gd name="T71" fmla="*/ 207 h 667"/>
              <a:gd name="T72" fmla="*/ 20 w 385"/>
              <a:gd name="T73" fmla="*/ 207 h 667"/>
              <a:gd name="T74" fmla="*/ 20 w 385"/>
              <a:gd name="T75" fmla="*/ 210 h 667"/>
              <a:gd name="T76" fmla="*/ 20 w 385"/>
              <a:gd name="T77" fmla="*/ 210 h 667"/>
              <a:gd name="T78" fmla="*/ 178 w 385"/>
              <a:gd name="T79" fmla="*/ 354 h 667"/>
              <a:gd name="T80" fmla="*/ 178 w 385"/>
              <a:gd name="T81" fmla="*/ 354 h 667"/>
              <a:gd name="T82" fmla="*/ 178 w 385"/>
              <a:gd name="T83" fmla="*/ 542 h 667"/>
              <a:gd name="T84" fmla="*/ 178 w 385"/>
              <a:gd name="T85" fmla="*/ 542 h 667"/>
              <a:gd name="T86" fmla="*/ 33 w 385"/>
              <a:gd name="T87" fmla="*/ 469 h 667"/>
              <a:gd name="T88" fmla="*/ 33 w 385"/>
              <a:gd name="T89" fmla="*/ 469 h 667"/>
              <a:gd name="T90" fmla="*/ 0 w 385"/>
              <a:gd name="T91" fmla="*/ 515 h 667"/>
              <a:gd name="T92" fmla="*/ 0 w 385"/>
              <a:gd name="T93" fmla="*/ 515 h 667"/>
              <a:gd name="T94" fmla="*/ 178 w 385"/>
              <a:gd name="T95" fmla="*/ 593 h 667"/>
              <a:gd name="T96" fmla="*/ 178 w 385"/>
              <a:gd name="T97" fmla="*/ 593 h 667"/>
              <a:gd name="T98" fmla="*/ 178 w 385"/>
              <a:gd name="T99" fmla="*/ 666 h 667"/>
              <a:gd name="T100" fmla="*/ 223 w 385"/>
              <a:gd name="T101" fmla="*/ 666 h 667"/>
              <a:gd name="T102" fmla="*/ 223 w 385"/>
              <a:gd name="T103" fmla="*/ 593 h 667"/>
              <a:gd name="T104" fmla="*/ 223 w 385"/>
              <a:gd name="T105" fmla="*/ 593 h 667"/>
              <a:gd name="T106" fmla="*/ 384 w 385"/>
              <a:gd name="T107" fmla="*/ 453 h 667"/>
              <a:gd name="T108" fmla="*/ 384 w 385"/>
              <a:gd name="T109" fmla="*/ 453 h 667"/>
              <a:gd name="T110" fmla="*/ 384 w 385"/>
              <a:gd name="T111" fmla="*/ 451 h 667"/>
              <a:gd name="T112" fmla="*/ 384 w 385"/>
              <a:gd name="T113" fmla="*/ 451 h 667"/>
              <a:gd name="T114" fmla="*/ 223 w 385"/>
              <a:gd name="T115" fmla="*/ 3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5" h="667">
                <a:moveTo>
                  <a:pt x="324" y="456"/>
                </a:moveTo>
                <a:lnTo>
                  <a:pt x="324" y="456"/>
                </a:lnTo>
                <a:lnTo>
                  <a:pt x="324" y="456"/>
                </a:lnTo>
                <a:lnTo>
                  <a:pt x="324" y="456"/>
                </a:lnTo>
                <a:cubicBezTo>
                  <a:pt x="324" y="505"/>
                  <a:pt x="285" y="539"/>
                  <a:pt x="223" y="542"/>
                </a:cubicBezTo>
                <a:lnTo>
                  <a:pt x="223" y="542"/>
                </a:lnTo>
                <a:lnTo>
                  <a:pt x="223" y="365"/>
                </a:lnTo>
                <a:lnTo>
                  <a:pt x="223" y="365"/>
                </a:lnTo>
                <a:cubicBezTo>
                  <a:pt x="306" y="384"/>
                  <a:pt x="324" y="410"/>
                  <a:pt x="324" y="456"/>
                </a:cubicBezTo>
                <a:close/>
                <a:moveTo>
                  <a:pt x="178" y="296"/>
                </a:moveTo>
                <a:lnTo>
                  <a:pt x="178" y="296"/>
                </a:lnTo>
                <a:lnTo>
                  <a:pt x="178" y="296"/>
                </a:lnTo>
                <a:lnTo>
                  <a:pt x="178" y="296"/>
                </a:lnTo>
                <a:cubicBezTo>
                  <a:pt x="97" y="274"/>
                  <a:pt x="78" y="248"/>
                  <a:pt x="78" y="207"/>
                </a:cubicBezTo>
                <a:lnTo>
                  <a:pt x="78" y="207"/>
                </a:lnTo>
                <a:lnTo>
                  <a:pt x="78" y="204"/>
                </a:lnTo>
                <a:lnTo>
                  <a:pt x="78" y="204"/>
                </a:lnTo>
                <a:cubicBezTo>
                  <a:pt x="78" y="158"/>
                  <a:pt x="116" y="124"/>
                  <a:pt x="178" y="121"/>
                </a:cubicBezTo>
                <a:lnTo>
                  <a:pt x="178" y="121"/>
                </a:lnTo>
                <a:lnTo>
                  <a:pt x="178" y="296"/>
                </a:lnTo>
                <a:close/>
                <a:moveTo>
                  <a:pt x="223" y="307"/>
                </a:moveTo>
                <a:lnTo>
                  <a:pt x="223" y="307"/>
                </a:lnTo>
                <a:lnTo>
                  <a:pt x="223" y="307"/>
                </a:lnTo>
                <a:lnTo>
                  <a:pt x="223" y="124"/>
                </a:lnTo>
                <a:lnTo>
                  <a:pt x="223" y="124"/>
                </a:lnTo>
                <a:cubicBezTo>
                  <a:pt x="260" y="129"/>
                  <a:pt x="298" y="145"/>
                  <a:pt x="335" y="178"/>
                </a:cubicBezTo>
                <a:lnTo>
                  <a:pt x="335" y="178"/>
                </a:lnTo>
                <a:lnTo>
                  <a:pt x="368" y="132"/>
                </a:lnTo>
                <a:lnTo>
                  <a:pt x="368" y="132"/>
                </a:lnTo>
                <a:cubicBezTo>
                  <a:pt x="324" y="97"/>
                  <a:pt x="279" y="78"/>
                  <a:pt x="223" y="73"/>
                </a:cubicBezTo>
                <a:lnTo>
                  <a:pt x="223" y="73"/>
                </a:lnTo>
                <a:lnTo>
                  <a:pt x="223" y="0"/>
                </a:lnTo>
                <a:lnTo>
                  <a:pt x="178" y="0"/>
                </a:lnTo>
                <a:lnTo>
                  <a:pt x="178" y="70"/>
                </a:lnTo>
                <a:lnTo>
                  <a:pt x="178" y="70"/>
                </a:lnTo>
                <a:cubicBezTo>
                  <a:pt x="84" y="75"/>
                  <a:pt x="20" y="132"/>
                  <a:pt x="20" y="207"/>
                </a:cubicBezTo>
                <a:lnTo>
                  <a:pt x="20" y="207"/>
                </a:lnTo>
                <a:lnTo>
                  <a:pt x="20" y="210"/>
                </a:lnTo>
                <a:lnTo>
                  <a:pt x="20" y="210"/>
                </a:lnTo>
                <a:cubicBezTo>
                  <a:pt x="20" y="287"/>
                  <a:pt x="67" y="327"/>
                  <a:pt x="178" y="354"/>
                </a:cubicBezTo>
                <a:lnTo>
                  <a:pt x="178" y="354"/>
                </a:lnTo>
                <a:lnTo>
                  <a:pt x="178" y="542"/>
                </a:lnTo>
                <a:lnTo>
                  <a:pt x="178" y="542"/>
                </a:lnTo>
                <a:cubicBezTo>
                  <a:pt x="124" y="534"/>
                  <a:pt x="78" y="510"/>
                  <a:pt x="33" y="469"/>
                </a:cubicBezTo>
                <a:lnTo>
                  <a:pt x="33" y="469"/>
                </a:lnTo>
                <a:lnTo>
                  <a:pt x="0" y="515"/>
                </a:lnTo>
                <a:lnTo>
                  <a:pt x="0" y="515"/>
                </a:lnTo>
                <a:cubicBezTo>
                  <a:pt x="51" y="561"/>
                  <a:pt x="111" y="585"/>
                  <a:pt x="178" y="593"/>
                </a:cubicBezTo>
                <a:lnTo>
                  <a:pt x="178" y="593"/>
                </a:lnTo>
                <a:lnTo>
                  <a:pt x="178" y="666"/>
                </a:lnTo>
                <a:lnTo>
                  <a:pt x="223" y="666"/>
                </a:lnTo>
                <a:lnTo>
                  <a:pt x="223" y="593"/>
                </a:lnTo>
                <a:lnTo>
                  <a:pt x="223" y="593"/>
                </a:lnTo>
                <a:cubicBezTo>
                  <a:pt x="319" y="588"/>
                  <a:pt x="384" y="534"/>
                  <a:pt x="384" y="453"/>
                </a:cubicBezTo>
                <a:lnTo>
                  <a:pt x="384" y="453"/>
                </a:lnTo>
                <a:lnTo>
                  <a:pt x="384" y="451"/>
                </a:lnTo>
                <a:lnTo>
                  <a:pt x="384" y="451"/>
                </a:lnTo>
                <a:cubicBezTo>
                  <a:pt x="384" y="376"/>
                  <a:pt x="335" y="332"/>
                  <a:pt x="223" y="307"/>
                </a:cubicBezTo>
                <a:close/>
              </a:path>
            </a:pathLst>
          </a:custGeom>
          <a:solidFill>
            <a:schemeClr val="accent2"/>
          </a:solidFill>
          <a:ln>
            <a:noFill/>
          </a:ln>
          <a:effec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pic>
        <p:nvPicPr>
          <p:cNvPr id="38" name="Graphic 37">
            <a:extLst>
              <a:ext uri="{FF2B5EF4-FFF2-40B4-BE49-F238E27FC236}">
                <a16:creationId xmlns:a16="http://schemas.microsoft.com/office/drawing/2014/main" id="{26A5F6D5-4E5C-994B-9678-81E0107CD9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16689" y="9733392"/>
            <a:ext cx="1162891" cy="418641"/>
          </a:xfrm>
          <a:prstGeom prst="rect">
            <a:avLst/>
          </a:prstGeom>
        </p:spPr>
      </p:pic>
      <p:sp>
        <p:nvSpPr>
          <p:cNvPr id="39" name="Freeform 81">
            <a:extLst>
              <a:ext uri="{FF2B5EF4-FFF2-40B4-BE49-F238E27FC236}">
                <a16:creationId xmlns:a16="http://schemas.microsoft.com/office/drawing/2014/main" id="{C3AE1953-14A1-0140-B2F9-E422B46FB28C}"/>
              </a:ext>
            </a:extLst>
          </p:cNvPr>
          <p:cNvSpPr>
            <a:spLocks noChangeArrowheads="1"/>
          </p:cNvSpPr>
          <p:nvPr/>
        </p:nvSpPr>
        <p:spPr bwMode="auto">
          <a:xfrm>
            <a:off x="4454904" y="9486900"/>
            <a:ext cx="838200" cy="911624"/>
          </a:xfrm>
          <a:custGeom>
            <a:avLst/>
            <a:gdLst>
              <a:gd name="T0" fmla="*/ 568 w 604"/>
              <a:gd name="T1" fmla="*/ 412 h 655"/>
              <a:gd name="T2" fmla="*/ 560 w 604"/>
              <a:gd name="T3" fmla="*/ 458 h 655"/>
              <a:gd name="T4" fmla="*/ 534 w 604"/>
              <a:gd name="T5" fmla="*/ 528 h 655"/>
              <a:gd name="T6" fmla="*/ 455 w 604"/>
              <a:gd name="T7" fmla="*/ 624 h 655"/>
              <a:gd name="T8" fmla="*/ 215 w 604"/>
              <a:gd name="T9" fmla="*/ 603 h 655"/>
              <a:gd name="T10" fmla="*/ 169 w 604"/>
              <a:gd name="T11" fmla="*/ 380 h 655"/>
              <a:gd name="T12" fmla="*/ 169 w 604"/>
              <a:gd name="T13" fmla="*/ 377 h 655"/>
              <a:gd name="T14" fmla="*/ 171 w 604"/>
              <a:gd name="T15" fmla="*/ 369 h 655"/>
              <a:gd name="T16" fmla="*/ 257 w 604"/>
              <a:gd name="T17" fmla="*/ 254 h 655"/>
              <a:gd name="T18" fmla="*/ 343 w 604"/>
              <a:gd name="T19" fmla="*/ 80 h 655"/>
              <a:gd name="T20" fmla="*/ 353 w 604"/>
              <a:gd name="T21" fmla="*/ 26 h 655"/>
              <a:gd name="T22" fmla="*/ 377 w 604"/>
              <a:gd name="T23" fmla="*/ 34 h 655"/>
              <a:gd name="T24" fmla="*/ 385 w 604"/>
              <a:gd name="T25" fmla="*/ 166 h 655"/>
              <a:gd name="T26" fmla="*/ 369 w 604"/>
              <a:gd name="T27" fmla="*/ 271 h 655"/>
              <a:gd name="T28" fmla="*/ 504 w 604"/>
              <a:gd name="T29" fmla="*/ 257 h 655"/>
              <a:gd name="T30" fmla="*/ 544 w 604"/>
              <a:gd name="T31" fmla="*/ 330 h 655"/>
              <a:gd name="T32" fmla="*/ 547 w 604"/>
              <a:gd name="T33" fmla="*/ 346 h 655"/>
              <a:gd name="T34" fmla="*/ 568 w 604"/>
              <a:gd name="T35" fmla="*/ 412 h 655"/>
              <a:gd name="T36" fmla="*/ 185 w 604"/>
              <a:gd name="T37" fmla="*/ 619 h 655"/>
              <a:gd name="T38" fmla="*/ 34 w 604"/>
              <a:gd name="T39" fmla="*/ 624 h 655"/>
              <a:gd name="T40" fmla="*/ 26 w 604"/>
              <a:gd name="T41" fmla="*/ 617 h 655"/>
              <a:gd name="T42" fmla="*/ 37 w 604"/>
              <a:gd name="T43" fmla="*/ 372 h 655"/>
              <a:gd name="T44" fmla="*/ 129 w 604"/>
              <a:gd name="T45" fmla="*/ 372 h 655"/>
              <a:gd name="T46" fmla="*/ 185 w 604"/>
              <a:gd name="T47" fmla="*/ 611 h 655"/>
              <a:gd name="T48" fmla="*/ 601 w 604"/>
              <a:gd name="T49" fmla="*/ 382 h 655"/>
              <a:gd name="T50" fmla="*/ 601 w 604"/>
              <a:gd name="T51" fmla="*/ 382 h 655"/>
              <a:gd name="T52" fmla="*/ 573 w 604"/>
              <a:gd name="T53" fmla="*/ 333 h 655"/>
              <a:gd name="T54" fmla="*/ 581 w 604"/>
              <a:gd name="T55" fmla="*/ 300 h 655"/>
              <a:gd name="T56" fmla="*/ 407 w 604"/>
              <a:gd name="T57" fmla="*/ 236 h 655"/>
              <a:gd name="T58" fmla="*/ 402 w 604"/>
              <a:gd name="T59" fmla="*/ 230 h 655"/>
              <a:gd name="T60" fmla="*/ 415 w 604"/>
              <a:gd name="T61" fmla="*/ 161 h 655"/>
              <a:gd name="T62" fmla="*/ 359 w 604"/>
              <a:gd name="T63" fmla="*/ 0 h 655"/>
              <a:gd name="T64" fmla="*/ 356 w 604"/>
              <a:gd name="T65" fmla="*/ 0 h 655"/>
              <a:gd name="T66" fmla="*/ 315 w 604"/>
              <a:gd name="T67" fmla="*/ 88 h 655"/>
              <a:gd name="T68" fmla="*/ 199 w 604"/>
              <a:gd name="T69" fmla="*/ 305 h 655"/>
              <a:gd name="T70" fmla="*/ 150 w 604"/>
              <a:gd name="T71" fmla="*/ 349 h 655"/>
              <a:gd name="T72" fmla="*/ 147 w 604"/>
              <a:gd name="T73" fmla="*/ 349 h 655"/>
              <a:gd name="T74" fmla="*/ 37 w 604"/>
              <a:gd name="T75" fmla="*/ 346 h 655"/>
              <a:gd name="T76" fmla="*/ 0 w 604"/>
              <a:gd name="T77" fmla="*/ 377 h 655"/>
              <a:gd name="T78" fmla="*/ 34 w 604"/>
              <a:gd name="T79" fmla="*/ 648 h 655"/>
              <a:gd name="T80" fmla="*/ 185 w 604"/>
              <a:gd name="T81" fmla="*/ 648 h 655"/>
              <a:gd name="T82" fmla="*/ 209 w 604"/>
              <a:gd name="T83" fmla="*/ 632 h 655"/>
              <a:gd name="T84" fmla="*/ 215 w 604"/>
              <a:gd name="T85" fmla="*/ 630 h 655"/>
              <a:gd name="T86" fmla="*/ 482 w 604"/>
              <a:gd name="T87" fmla="*/ 646 h 655"/>
              <a:gd name="T88" fmla="*/ 568 w 604"/>
              <a:gd name="T89" fmla="*/ 544 h 655"/>
              <a:gd name="T90" fmla="*/ 571 w 604"/>
              <a:gd name="T91" fmla="*/ 541 h 655"/>
              <a:gd name="T92" fmla="*/ 581 w 604"/>
              <a:gd name="T93" fmla="*/ 444 h 655"/>
              <a:gd name="T94" fmla="*/ 581 w 604"/>
              <a:gd name="T95" fmla="*/ 43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4" h="655">
                <a:moveTo>
                  <a:pt x="568" y="412"/>
                </a:moveTo>
                <a:lnTo>
                  <a:pt x="568" y="412"/>
                </a:lnTo>
                <a:lnTo>
                  <a:pt x="568" y="412"/>
                </a:lnTo>
                <a:lnTo>
                  <a:pt x="568" y="412"/>
                </a:lnTo>
                <a:cubicBezTo>
                  <a:pt x="560" y="423"/>
                  <a:pt x="550" y="431"/>
                  <a:pt x="542" y="439"/>
                </a:cubicBezTo>
                <a:cubicBezTo>
                  <a:pt x="547" y="447"/>
                  <a:pt x="555" y="449"/>
                  <a:pt x="560" y="458"/>
                </a:cubicBezTo>
                <a:cubicBezTo>
                  <a:pt x="563" y="464"/>
                  <a:pt x="565" y="472"/>
                  <a:pt x="565" y="480"/>
                </a:cubicBezTo>
                <a:cubicBezTo>
                  <a:pt x="568" y="493"/>
                  <a:pt x="565" y="509"/>
                  <a:pt x="555" y="517"/>
                </a:cubicBezTo>
                <a:cubicBezTo>
                  <a:pt x="552" y="517"/>
                  <a:pt x="534" y="528"/>
                  <a:pt x="534" y="528"/>
                </a:cubicBezTo>
                <a:cubicBezTo>
                  <a:pt x="534" y="528"/>
                  <a:pt x="544" y="549"/>
                  <a:pt x="544" y="560"/>
                </a:cubicBezTo>
                <a:cubicBezTo>
                  <a:pt x="547" y="581"/>
                  <a:pt x="528" y="595"/>
                  <a:pt x="511" y="606"/>
                </a:cubicBezTo>
                <a:cubicBezTo>
                  <a:pt x="496" y="614"/>
                  <a:pt x="477" y="622"/>
                  <a:pt x="455" y="624"/>
                </a:cubicBezTo>
                <a:cubicBezTo>
                  <a:pt x="420" y="630"/>
                  <a:pt x="382" y="627"/>
                  <a:pt x="345" y="624"/>
                </a:cubicBezTo>
                <a:cubicBezTo>
                  <a:pt x="302" y="622"/>
                  <a:pt x="257" y="611"/>
                  <a:pt x="215" y="603"/>
                </a:cubicBezTo>
                <a:lnTo>
                  <a:pt x="215" y="603"/>
                </a:lnTo>
                <a:lnTo>
                  <a:pt x="212" y="603"/>
                </a:lnTo>
                <a:lnTo>
                  <a:pt x="212" y="601"/>
                </a:lnTo>
                <a:lnTo>
                  <a:pt x="169" y="380"/>
                </a:lnTo>
                <a:lnTo>
                  <a:pt x="169" y="380"/>
                </a:lnTo>
                <a:lnTo>
                  <a:pt x="169" y="377"/>
                </a:lnTo>
                <a:lnTo>
                  <a:pt x="169" y="377"/>
                </a:lnTo>
                <a:lnTo>
                  <a:pt x="169" y="374"/>
                </a:lnTo>
                <a:lnTo>
                  <a:pt x="166" y="369"/>
                </a:lnTo>
                <a:lnTo>
                  <a:pt x="171" y="369"/>
                </a:lnTo>
                <a:lnTo>
                  <a:pt x="171" y="369"/>
                </a:lnTo>
                <a:cubicBezTo>
                  <a:pt x="179" y="366"/>
                  <a:pt x="217" y="351"/>
                  <a:pt x="225" y="311"/>
                </a:cubicBezTo>
                <a:cubicBezTo>
                  <a:pt x="231" y="290"/>
                  <a:pt x="241" y="274"/>
                  <a:pt x="257" y="254"/>
                </a:cubicBezTo>
                <a:cubicBezTo>
                  <a:pt x="266" y="244"/>
                  <a:pt x="277" y="230"/>
                  <a:pt x="287" y="214"/>
                </a:cubicBezTo>
                <a:cubicBezTo>
                  <a:pt x="310" y="174"/>
                  <a:pt x="343" y="104"/>
                  <a:pt x="343" y="88"/>
                </a:cubicBezTo>
                <a:cubicBezTo>
                  <a:pt x="343" y="85"/>
                  <a:pt x="343" y="83"/>
                  <a:pt x="343" y="80"/>
                </a:cubicBezTo>
                <a:cubicBezTo>
                  <a:pt x="340" y="62"/>
                  <a:pt x="340" y="39"/>
                  <a:pt x="348" y="29"/>
                </a:cubicBezTo>
                <a:cubicBezTo>
                  <a:pt x="351" y="29"/>
                  <a:pt x="351" y="26"/>
                  <a:pt x="353" y="26"/>
                </a:cubicBezTo>
                <a:lnTo>
                  <a:pt x="353" y="26"/>
                </a:lnTo>
                <a:lnTo>
                  <a:pt x="364" y="26"/>
                </a:lnTo>
                <a:lnTo>
                  <a:pt x="364" y="26"/>
                </a:lnTo>
                <a:cubicBezTo>
                  <a:pt x="369" y="26"/>
                  <a:pt x="374" y="29"/>
                  <a:pt x="377" y="34"/>
                </a:cubicBezTo>
                <a:cubicBezTo>
                  <a:pt x="391" y="47"/>
                  <a:pt x="402" y="80"/>
                  <a:pt x="399" y="109"/>
                </a:cubicBezTo>
                <a:cubicBezTo>
                  <a:pt x="399" y="131"/>
                  <a:pt x="394" y="142"/>
                  <a:pt x="391" y="150"/>
                </a:cubicBezTo>
                <a:cubicBezTo>
                  <a:pt x="388" y="155"/>
                  <a:pt x="385" y="161"/>
                  <a:pt x="385" y="166"/>
                </a:cubicBezTo>
                <a:cubicBezTo>
                  <a:pt x="382" y="176"/>
                  <a:pt x="372" y="252"/>
                  <a:pt x="372" y="252"/>
                </a:cubicBezTo>
                <a:lnTo>
                  <a:pt x="372" y="252"/>
                </a:lnTo>
                <a:lnTo>
                  <a:pt x="369" y="271"/>
                </a:lnTo>
                <a:lnTo>
                  <a:pt x="385" y="268"/>
                </a:lnTo>
                <a:lnTo>
                  <a:pt x="385" y="268"/>
                </a:lnTo>
                <a:cubicBezTo>
                  <a:pt x="420" y="263"/>
                  <a:pt x="472" y="257"/>
                  <a:pt x="504" y="257"/>
                </a:cubicBezTo>
                <a:cubicBezTo>
                  <a:pt x="519" y="257"/>
                  <a:pt x="531" y="257"/>
                  <a:pt x="536" y="259"/>
                </a:cubicBezTo>
                <a:cubicBezTo>
                  <a:pt x="555" y="271"/>
                  <a:pt x="555" y="292"/>
                  <a:pt x="555" y="300"/>
                </a:cubicBezTo>
                <a:cubicBezTo>
                  <a:pt x="555" y="305"/>
                  <a:pt x="550" y="319"/>
                  <a:pt x="544" y="330"/>
                </a:cubicBezTo>
                <a:lnTo>
                  <a:pt x="544" y="330"/>
                </a:lnTo>
                <a:lnTo>
                  <a:pt x="539" y="338"/>
                </a:lnTo>
                <a:lnTo>
                  <a:pt x="547" y="346"/>
                </a:lnTo>
                <a:lnTo>
                  <a:pt x="547" y="346"/>
                </a:lnTo>
                <a:cubicBezTo>
                  <a:pt x="560" y="354"/>
                  <a:pt x="571" y="366"/>
                  <a:pt x="573" y="382"/>
                </a:cubicBezTo>
                <a:cubicBezTo>
                  <a:pt x="576" y="394"/>
                  <a:pt x="573" y="404"/>
                  <a:pt x="568" y="412"/>
                </a:cubicBezTo>
                <a:close/>
                <a:moveTo>
                  <a:pt x="185" y="619"/>
                </a:moveTo>
                <a:lnTo>
                  <a:pt x="185" y="619"/>
                </a:lnTo>
                <a:lnTo>
                  <a:pt x="185" y="619"/>
                </a:lnTo>
                <a:lnTo>
                  <a:pt x="185" y="624"/>
                </a:lnTo>
                <a:lnTo>
                  <a:pt x="182" y="624"/>
                </a:lnTo>
                <a:lnTo>
                  <a:pt x="34" y="624"/>
                </a:lnTo>
                <a:lnTo>
                  <a:pt x="34" y="624"/>
                </a:lnTo>
                <a:cubicBezTo>
                  <a:pt x="29" y="624"/>
                  <a:pt x="26" y="619"/>
                  <a:pt x="26" y="617"/>
                </a:cubicBezTo>
                <a:lnTo>
                  <a:pt x="26" y="617"/>
                </a:lnTo>
                <a:lnTo>
                  <a:pt x="26" y="380"/>
                </a:lnTo>
                <a:lnTo>
                  <a:pt x="26" y="380"/>
                </a:lnTo>
                <a:cubicBezTo>
                  <a:pt x="26" y="374"/>
                  <a:pt x="32" y="372"/>
                  <a:pt x="37" y="372"/>
                </a:cubicBezTo>
                <a:lnTo>
                  <a:pt x="37" y="372"/>
                </a:lnTo>
                <a:lnTo>
                  <a:pt x="129" y="372"/>
                </a:lnTo>
                <a:lnTo>
                  <a:pt x="129" y="372"/>
                </a:lnTo>
                <a:cubicBezTo>
                  <a:pt x="134" y="372"/>
                  <a:pt x="140" y="377"/>
                  <a:pt x="142" y="380"/>
                </a:cubicBezTo>
                <a:lnTo>
                  <a:pt x="142" y="380"/>
                </a:lnTo>
                <a:lnTo>
                  <a:pt x="185" y="611"/>
                </a:lnTo>
                <a:lnTo>
                  <a:pt x="185" y="611"/>
                </a:lnTo>
                <a:cubicBezTo>
                  <a:pt x="187" y="617"/>
                  <a:pt x="185" y="619"/>
                  <a:pt x="185" y="619"/>
                </a:cubicBezTo>
                <a:close/>
                <a:moveTo>
                  <a:pt x="601" y="382"/>
                </a:moveTo>
                <a:lnTo>
                  <a:pt x="601" y="382"/>
                </a:lnTo>
                <a:lnTo>
                  <a:pt x="601" y="382"/>
                </a:lnTo>
                <a:lnTo>
                  <a:pt x="601" y="382"/>
                </a:lnTo>
                <a:cubicBezTo>
                  <a:pt x="598" y="364"/>
                  <a:pt x="587" y="346"/>
                  <a:pt x="576" y="336"/>
                </a:cubicBezTo>
                <a:lnTo>
                  <a:pt x="576" y="336"/>
                </a:lnTo>
                <a:lnTo>
                  <a:pt x="573" y="333"/>
                </a:lnTo>
                <a:lnTo>
                  <a:pt x="573" y="330"/>
                </a:lnTo>
                <a:lnTo>
                  <a:pt x="573" y="330"/>
                </a:lnTo>
                <a:cubicBezTo>
                  <a:pt x="579" y="316"/>
                  <a:pt x="581" y="308"/>
                  <a:pt x="581" y="300"/>
                </a:cubicBezTo>
                <a:cubicBezTo>
                  <a:pt x="581" y="271"/>
                  <a:pt x="571" y="249"/>
                  <a:pt x="550" y="236"/>
                </a:cubicBezTo>
                <a:cubicBezTo>
                  <a:pt x="539" y="230"/>
                  <a:pt x="523" y="230"/>
                  <a:pt x="501" y="230"/>
                </a:cubicBezTo>
                <a:cubicBezTo>
                  <a:pt x="469" y="230"/>
                  <a:pt x="434" y="233"/>
                  <a:pt x="407" y="236"/>
                </a:cubicBezTo>
                <a:lnTo>
                  <a:pt x="407" y="236"/>
                </a:lnTo>
                <a:lnTo>
                  <a:pt x="402" y="238"/>
                </a:lnTo>
                <a:lnTo>
                  <a:pt x="402" y="230"/>
                </a:lnTo>
                <a:lnTo>
                  <a:pt x="413" y="168"/>
                </a:lnTo>
                <a:lnTo>
                  <a:pt x="413" y="168"/>
                </a:lnTo>
                <a:cubicBezTo>
                  <a:pt x="413" y="168"/>
                  <a:pt x="413" y="166"/>
                  <a:pt x="415" y="161"/>
                </a:cubicBezTo>
                <a:cubicBezTo>
                  <a:pt x="420" y="153"/>
                  <a:pt x="426" y="137"/>
                  <a:pt x="426" y="109"/>
                </a:cubicBezTo>
                <a:cubicBezTo>
                  <a:pt x="428" y="80"/>
                  <a:pt x="420" y="37"/>
                  <a:pt x="397" y="16"/>
                </a:cubicBezTo>
                <a:cubicBezTo>
                  <a:pt x="385" y="5"/>
                  <a:pt x="374" y="0"/>
                  <a:pt x="359" y="0"/>
                </a:cubicBezTo>
                <a:lnTo>
                  <a:pt x="359" y="0"/>
                </a:lnTo>
                <a:lnTo>
                  <a:pt x="356" y="0"/>
                </a:lnTo>
                <a:lnTo>
                  <a:pt x="356" y="0"/>
                </a:lnTo>
                <a:cubicBezTo>
                  <a:pt x="345" y="0"/>
                  <a:pt x="335" y="5"/>
                  <a:pt x="327" y="13"/>
                </a:cubicBezTo>
                <a:cubicBezTo>
                  <a:pt x="310" y="32"/>
                  <a:pt x="313" y="64"/>
                  <a:pt x="315" y="83"/>
                </a:cubicBezTo>
                <a:lnTo>
                  <a:pt x="315" y="88"/>
                </a:lnTo>
                <a:cubicBezTo>
                  <a:pt x="313" y="96"/>
                  <a:pt x="290" y="155"/>
                  <a:pt x="263" y="199"/>
                </a:cubicBezTo>
                <a:cubicBezTo>
                  <a:pt x="254" y="214"/>
                  <a:pt x="244" y="225"/>
                  <a:pt x="236" y="236"/>
                </a:cubicBezTo>
                <a:cubicBezTo>
                  <a:pt x="220" y="257"/>
                  <a:pt x="207" y="276"/>
                  <a:pt x="199" y="305"/>
                </a:cubicBezTo>
                <a:cubicBezTo>
                  <a:pt x="192" y="330"/>
                  <a:pt x="169" y="341"/>
                  <a:pt x="161" y="344"/>
                </a:cubicBezTo>
                <a:cubicBezTo>
                  <a:pt x="158" y="346"/>
                  <a:pt x="153" y="346"/>
                  <a:pt x="150" y="349"/>
                </a:cubicBezTo>
                <a:lnTo>
                  <a:pt x="150" y="349"/>
                </a:lnTo>
                <a:lnTo>
                  <a:pt x="147" y="351"/>
                </a:lnTo>
                <a:lnTo>
                  <a:pt x="147" y="349"/>
                </a:lnTo>
                <a:lnTo>
                  <a:pt x="147" y="349"/>
                </a:lnTo>
                <a:cubicBezTo>
                  <a:pt x="140" y="346"/>
                  <a:pt x="134" y="346"/>
                  <a:pt x="129" y="346"/>
                </a:cubicBezTo>
                <a:lnTo>
                  <a:pt x="129" y="346"/>
                </a:lnTo>
                <a:lnTo>
                  <a:pt x="37" y="346"/>
                </a:lnTo>
                <a:lnTo>
                  <a:pt x="37" y="346"/>
                </a:lnTo>
                <a:cubicBezTo>
                  <a:pt x="18" y="346"/>
                  <a:pt x="3" y="359"/>
                  <a:pt x="0" y="377"/>
                </a:cubicBezTo>
                <a:lnTo>
                  <a:pt x="0" y="377"/>
                </a:lnTo>
                <a:lnTo>
                  <a:pt x="0" y="617"/>
                </a:lnTo>
                <a:lnTo>
                  <a:pt x="0" y="617"/>
                </a:lnTo>
                <a:cubicBezTo>
                  <a:pt x="0" y="635"/>
                  <a:pt x="16" y="648"/>
                  <a:pt x="34" y="648"/>
                </a:cubicBezTo>
                <a:lnTo>
                  <a:pt x="34" y="648"/>
                </a:lnTo>
                <a:lnTo>
                  <a:pt x="185" y="648"/>
                </a:lnTo>
                <a:lnTo>
                  <a:pt x="185" y="648"/>
                </a:lnTo>
                <a:cubicBezTo>
                  <a:pt x="192" y="648"/>
                  <a:pt x="201" y="646"/>
                  <a:pt x="207" y="638"/>
                </a:cubicBezTo>
                <a:cubicBezTo>
                  <a:pt x="207" y="638"/>
                  <a:pt x="209" y="635"/>
                  <a:pt x="209" y="632"/>
                </a:cubicBezTo>
                <a:lnTo>
                  <a:pt x="209" y="632"/>
                </a:lnTo>
                <a:lnTo>
                  <a:pt x="212" y="630"/>
                </a:lnTo>
                <a:lnTo>
                  <a:pt x="215" y="630"/>
                </a:lnTo>
                <a:lnTo>
                  <a:pt x="215" y="630"/>
                </a:lnTo>
                <a:lnTo>
                  <a:pt x="217" y="630"/>
                </a:lnTo>
                <a:cubicBezTo>
                  <a:pt x="261" y="640"/>
                  <a:pt x="305" y="648"/>
                  <a:pt x="351" y="651"/>
                </a:cubicBezTo>
                <a:cubicBezTo>
                  <a:pt x="394" y="654"/>
                  <a:pt x="439" y="654"/>
                  <a:pt x="482" y="646"/>
                </a:cubicBezTo>
                <a:cubicBezTo>
                  <a:pt x="504" y="643"/>
                  <a:pt x="528" y="630"/>
                  <a:pt x="544" y="617"/>
                </a:cubicBezTo>
                <a:cubicBezTo>
                  <a:pt x="563" y="601"/>
                  <a:pt x="573" y="581"/>
                  <a:pt x="571" y="557"/>
                </a:cubicBezTo>
                <a:cubicBezTo>
                  <a:pt x="571" y="552"/>
                  <a:pt x="571" y="549"/>
                  <a:pt x="568" y="544"/>
                </a:cubicBezTo>
                <a:lnTo>
                  <a:pt x="568" y="544"/>
                </a:lnTo>
                <a:lnTo>
                  <a:pt x="568" y="541"/>
                </a:lnTo>
                <a:lnTo>
                  <a:pt x="571" y="541"/>
                </a:lnTo>
                <a:lnTo>
                  <a:pt x="571" y="541"/>
                </a:lnTo>
                <a:cubicBezTo>
                  <a:pt x="579" y="533"/>
                  <a:pt x="596" y="517"/>
                  <a:pt x="593" y="485"/>
                </a:cubicBezTo>
                <a:cubicBezTo>
                  <a:pt x="593" y="469"/>
                  <a:pt x="590" y="455"/>
                  <a:pt x="581" y="444"/>
                </a:cubicBezTo>
                <a:lnTo>
                  <a:pt x="581" y="444"/>
                </a:lnTo>
                <a:lnTo>
                  <a:pt x="581" y="441"/>
                </a:lnTo>
                <a:lnTo>
                  <a:pt x="581" y="439"/>
                </a:lnTo>
                <a:lnTo>
                  <a:pt x="581" y="439"/>
                </a:lnTo>
                <a:cubicBezTo>
                  <a:pt x="593" y="428"/>
                  <a:pt x="603" y="410"/>
                  <a:pt x="601" y="382"/>
                </a:cubicBezTo>
                <a:close/>
              </a:path>
            </a:pathLst>
          </a:custGeom>
          <a:solidFill>
            <a:schemeClr val="accent2"/>
          </a:solidFill>
          <a:ln>
            <a:noFill/>
          </a:ln>
          <a:effectLst/>
        </p:spPr>
        <p:txBody>
          <a:bodyPr wrap="none" anchor="ctr">
            <a:noAutofit/>
          </a:bodyPr>
          <a:lstStyle/>
          <a:p>
            <a:pPr eaLnBrk="1">
              <a:lnSpc>
                <a:spcPct val="93000"/>
              </a:lnSpc>
              <a:buClr>
                <a:srgbClr val="000000"/>
              </a:buClr>
              <a:buSzPct val="100000"/>
              <a:buFont typeface="Times New Roman" charset="0"/>
              <a:buNone/>
              <a:defRPr/>
            </a:pPr>
            <a:endParaRPr lang="en-US" dirty="0">
              <a:ea typeface="+mn-ea"/>
            </a:endParaRPr>
          </a:p>
        </p:txBody>
      </p:sp>
    </p:spTree>
    <p:extLst>
      <p:ext uri="{BB962C8B-B14F-4D97-AF65-F5344CB8AC3E}">
        <p14:creationId xmlns:p14="http://schemas.microsoft.com/office/powerpoint/2010/main" val="266442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a:extLst>
              <a:ext uri="{FF2B5EF4-FFF2-40B4-BE49-F238E27FC236}">
                <a16:creationId xmlns:a16="http://schemas.microsoft.com/office/drawing/2014/main" id="{4B9B4B9B-509F-D747-9515-5754845609A4}"/>
              </a:ext>
            </a:extLst>
          </p:cNvPr>
          <p:cNvPicPr>
            <a:picLocks noGrp="1" noChangeAspect="1"/>
          </p:cNvPicPr>
          <p:nvPr>
            <p:ph type="pic" sz="quarter" idx="19"/>
          </p:nvPr>
        </p:nvPicPr>
        <p:blipFill rotWithShape="1">
          <a:blip r:embed="rId3"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a:t>VSP </a:t>
            </a:r>
            <a:r>
              <a:rPr lang="en-US" dirty="0" err="1"/>
              <a:t>protec</a:t>
            </a:r>
            <a:r>
              <a:rPr lang="en-US" dirty="0"/>
              <a:t> safety</a:t>
            </a:r>
            <a:r>
              <a:rPr lang="en-US" baseline="30000" dirty="0"/>
              <a:t>®</a:t>
            </a:r>
            <a:r>
              <a:rPr lang="en-US" dirty="0"/>
              <a:t> plan</a:t>
            </a:r>
          </a:p>
        </p:txBody>
      </p:sp>
      <p:sp>
        <p:nvSpPr>
          <p:cNvPr id="6" name="Content Placeholder 5"/>
          <p:cNvSpPr>
            <a:spLocks noGrp="1"/>
          </p:cNvSpPr>
          <p:nvPr>
            <p:ph sz="quarter" idx="20"/>
          </p:nvPr>
        </p:nvSpPr>
        <p:spPr>
          <a:xfrm>
            <a:off x="1676402" y="2343152"/>
            <a:ext cx="13789024" cy="10458451"/>
          </a:xfrm>
        </p:spPr>
        <p:txBody>
          <a:bodyPr/>
          <a:lstStyle/>
          <a:p>
            <a:pPr marL="761810" indent="-761810">
              <a:buFont typeface="Arial" panose="020B0604020202020204" pitchFamily="34" charset="0"/>
              <a:buChar char="•"/>
            </a:pPr>
            <a:r>
              <a:rPr lang="en-US" dirty="0"/>
              <a:t>Receive an annual eye exam from a VSP doctor who specializes in safety eyewear services</a:t>
            </a:r>
          </a:p>
          <a:p>
            <a:endParaRPr lang="en-US" dirty="0"/>
          </a:p>
          <a:p>
            <a:pPr marL="761810" indent="-761810">
              <a:buFont typeface="Arial" panose="020B0604020202020204" pitchFamily="34" charset="0"/>
              <a:buChar char="•"/>
            </a:pPr>
            <a:r>
              <a:rPr lang="en-US" dirty="0"/>
              <a:t>Prescription safety lenses and frame are</a:t>
            </a:r>
            <a:br>
              <a:rPr lang="en-US" dirty="0"/>
            </a:br>
            <a:r>
              <a:rPr lang="en-US" dirty="0"/>
              <a:t>fully covered when you choose a pair from</a:t>
            </a:r>
            <a:br>
              <a:rPr lang="en-US" dirty="0"/>
            </a:br>
            <a:r>
              <a:rPr lang="en-US" dirty="0"/>
              <a:t>a VSP </a:t>
            </a:r>
            <a:r>
              <a:rPr lang="en-US" dirty="0" err="1"/>
              <a:t>ProTec</a:t>
            </a:r>
            <a:r>
              <a:rPr lang="en-US" dirty="0"/>
              <a:t> Eyewear</a:t>
            </a:r>
            <a:r>
              <a:rPr lang="en-US" baseline="30000" dirty="0"/>
              <a:t>®</a:t>
            </a:r>
            <a:r>
              <a:rPr lang="en-US" dirty="0"/>
              <a:t> collection*</a:t>
            </a:r>
          </a:p>
        </p:txBody>
      </p:sp>
      <p:sp>
        <p:nvSpPr>
          <p:cNvPr id="4" name="Slide Number Placeholder 3">
            <a:extLst>
              <a:ext uri="{FF2B5EF4-FFF2-40B4-BE49-F238E27FC236}">
                <a16:creationId xmlns:a16="http://schemas.microsoft.com/office/drawing/2014/main" id="{CF7DEA4D-034B-7E46-A750-F868E2C5CA82}"/>
              </a:ext>
            </a:extLst>
          </p:cNvPr>
          <p:cNvSpPr>
            <a:spLocks noGrp="1"/>
          </p:cNvSpPr>
          <p:nvPr>
            <p:ph type="sldNum" sz="quarter" idx="22"/>
          </p:nvPr>
        </p:nvSpPr>
        <p:spPr>
          <a:xfrm>
            <a:off x="-626370" y="12712703"/>
            <a:ext cx="5484971" cy="732365"/>
          </a:xfrm>
          <a:prstGeom prst="rect">
            <a:avLst/>
          </a:prstGeom>
        </p:spPr>
        <p:txBody>
          <a:bodyPr vert="horz" lIns="91440" tIns="45720" rIns="91440" bIns="45720" rtlCol="0" anchor="ctr"/>
          <a:lstStyle>
            <a:defPPr>
              <a:defRPr lang="en-US"/>
            </a:defPPr>
            <a:lvl1pPr marL="0" algn="r" defTabSz="1828434" rtl="0" eaLnBrk="1" latinLnBrk="0" hangingPunct="1">
              <a:defRPr sz="1200" kern="1200">
                <a:solidFill>
                  <a:srgbClr val="000000"/>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1827978"/>
            <a:fld id="{8BCEB956-AEBD-914A-9E1E-4B31ECC675B1}" type="slidenum">
              <a:rPr lang="en-US" smtClean="0"/>
              <a:pPr defTabSz="1827978"/>
              <a:t>5</a:t>
            </a:fld>
            <a:endParaRPr lang="en-US" dirty="0">
              <a:latin typeface="Arial" panose="020B0604020202020204"/>
            </a:endParaRPr>
          </a:p>
        </p:txBody>
      </p:sp>
      <p:sp>
        <p:nvSpPr>
          <p:cNvPr id="2" name="Footer Placeholder 1">
            <a:extLst>
              <a:ext uri="{FF2B5EF4-FFF2-40B4-BE49-F238E27FC236}">
                <a16:creationId xmlns:a16="http://schemas.microsoft.com/office/drawing/2014/main" id="{12E1E8D0-F0EC-454F-8819-EA080B7192BF}"/>
              </a:ext>
            </a:extLst>
          </p:cNvPr>
          <p:cNvSpPr>
            <a:spLocks noGrp="1"/>
          </p:cNvSpPr>
          <p:nvPr>
            <p:ph type="ftr" sz="quarter" idx="23"/>
          </p:nvPr>
        </p:nvSpPr>
        <p:spPr>
          <a:xfrm>
            <a:off x="-2212045" y="12712703"/>
            <a:ext cx="6805427" cy="732365"/>
          </a:xfrm>
          <a:prstGeom prst="rect">
            <a:avLst/>
          </a:prstGeom>
        </p:spPr>
        <p:txBody>
          <a:bodyPr vert="horz" lIns="91440" tIns="45720" rIns="91440" bIns="45720" rtlCol="0" anchor="ctr"/>
          <a:lstStyle>
            <a:defPPr>
              <a:defRPr lang="en-US"/>
            </a:defPPr>
            <a:lvl1pPr marL="0" algn="r" defTabSz="1828434" rtl="0" eaLnBrk="1" latinLnBrk="0" hangingPunct="1">
              <a:defRPr sz="1200" kern="1200">
                <a:solidFill>
                  <a:srgbClr val="000000"/>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1827978"/>
            <a:r>
              <a:rPr lang="en-US"/>
              <a:t>PROPRIETARY AND CONFIDENTIAL |</a:t>
            </a:r>
            <a:endParaRPr lang="en-US" dirty="0">
              <a:latin typeface="Arial" panose="020B0604020202020204"/>
            </a:endParaRPr>
          </a:p>
        </p:txBody>
      </p:sp>
      <p:cxnSp>
        <p:nvCxnSpPr>
          <p:cNvPr id="9" name="Straight Connector 8">
            <a:extLst>
              <a:ext uri="{FF2B5EF4-FFF2-40B4-BE49-F238E27FC236}">
                <a16:creationId xmlns:a16="http://schemas.microsoft.com/office/drawing/2014/main" id="{11625DD7-8B8F-7041-99D9-C6204974F66C}"/>
              </a:ext>
            </a:extLst>
          </p:cNvPr>
          <p:cNvCxnSpPr/>
          <p:nvPr/>
        </p:nvCxnSpPr>
        <p:spPr>
          <a:xfrm>
            <a:off x="1676401" y="7877057"/>
            <a:ext cx="1239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5B4784-3BAA-E44C-84E2-EDC3C34D6009}"/>
              </a:ext>
            </a:extLst>
          </p:cNvPr>
          <p:cNvSpPr txBox="1"/>
          <p:nvPr/>
        </p:nvSpPr>
        <p:spPr>
          <a:xfrm>
            <a:off x="1676402" y="9768318"/>
            <a:ext cx="3159839" cy="2061655"/>
          </a:xfrm>
          <a:prstGeom prst="rect">
            <a:avLst/>
          </a:prstGeom>
          <a:noFill/>
        </p:spPr>
        <p:txBody>
          <a:bodyPr wrap="none" rtlCol="0">
            <a:spAutoFit/>
          </a:bodyPr>
          <a:lstStyle/>
          <a:p>
            <a:pPr defTabSz="1827978"/>
            <a:r>
              <a:rPr lang="en-US" sz="12797" b="1" spc="-800" dirty="0">
                <a:solidFill>
                  <a:srgbClr val="00B6F1"/>
                </a:solidFill>
                <a:latin typeface="Arial" panose="020B0604020202020204" pitchFamily="34" charset="0"/>
                <a:cs typeface="Arial" panose="020B0604020202020204" pitchFamily="34" charset="0"/>
              </a:rPr>
              <a:t>90%</a:t>
            </a:r>
          </a:p>
        </p:txBody>
      </p:sp>
      <p:sp>
        <p:nvSpPr>
          <p:cNvPr id="12" name="Rectangle 11">
            <a:extLst>
              <a:ext uri="{FF2B5EF4-FFF2-40B4-BE49-F238E27FC236}">
                <a16:creationId xmlns:a16="http://schemas.microsoft.com/office/drawing/2014/main" id="{08D258F8-1993-084F-AA62-154C55261FA0}"/>
              </a:ext>
            </a:extLst>
          </p:cNvPr>
          <p:cNvSpPr/>
          <p:nvPr/>
        </p:nvSpPr>
        <p:spPr>
          <a:xfrm>
            <a:off x="5147388" y="10046211"/>
            <a:ext cx="6510771" cy="1511824"/>
          </a:xfrm>
          <a:prstGeom prst="rect">
            <a:avLst/>
          </a:prstGeom>
        </p:spPr>
        <p:txBody>
          <a:bodyPr wrap="square">
            <a:spAutoFit/>
          </a:bodyPr>
          <a:lstStyle/>
          <a:p>
            <a:pPr defTabSz="1827978">
              <a:defRPr/>
            </a:pPr>
            <a:r>
              <a:rPr lang="en-US" sz="4612" dirty="0">
                <a:solidFill>
                  <a:srgbClr val="00B6F1"/>
                </a:solidFill>
                <a:latin typeface="Arial" panose="020B0604020202020204" pitchFamily="34" charset="0"/>
                <a:cs typeface="Arial" panose="020B0604020202020204" pitchFamily="34" charset="0"/>
              </a:rPr>
              <a:t>Can be prevented with protective eyewear**</a:t>
            </a:r>
          </a:p>
        </p:txBody>
      </p:sp>
      <p:sp>
        <p:nvSpPr>
          <p:cNvPr id="13" name="Rectangle 12">
            <a:extLst>
              <a:ext uri="{FF2B5EF4-FFF2-40B4-BE49-F238E27FC236}">
                <a16:creationId xmlns:a16="http://schemas.microsoft.com/office/drawing/2014/main" id="{B9FAACE4-2C83-E742-B07B-81E6F032CB44}"/>
              </a:ext>
            </a:extLst>
          </p:cNvPr>
          <p:cNvSpPr/>
          <p:nvPr/>
        </p:nvSpPr>
        <p:spPr>
          <a:xfrm>
            <a:off x="1676402" y="8380549"/>
            <a:ext cx="12246151" cy="1511824"/>
          </a:xfrm>
          <a:prstGeom prst="rect">
            <a:avLst/>
          </a:prstGeom>
        </p:spPr>
        <p:txBody>
          <a:bodyPr wrap="square">
            <a:spAutoFit/>
          </a:bodyPr>
          <a:lstStyle/>
          <a:p>
            <a:pPr defTabSz="1827978">
              <a:defRPr/>
            </a:pPr>
            <a:r>
              <a:rPr lang="en-US" sz="4612" b="1" dirty="0">
                <a:solidFill>
                  <a:srgbClr val="00B6F1"/>
                </a:solidFill>
                <a:latin typeface="Arial" panose="020B0604020202020204" pitchFamily="34" charset="0"/>
                <a:cs typeface="Arial" panose="020B0604020202020204" pitchFamily="34" charset="0"/>
              </a:rPr>
              <a:t>More than 2,000 workplace eye injuries happen each year.</a:t>
            </a:r>
          </a:p>
        </p:txBody>
      </p:sp>
      <p:sp>
        <p:nvSpPr>
          <p:cNvPr id="22" name="Rectangle 21">
            <a:extLst>
              <a:ext uri="{FF2B5EF4-FFF2-40B4-BE49-F238E27FC236}">
                <a16:creationId xmlns:a16="http://schemas.microsoft.com/office/drawing/2014/main" id="{BD6FDE69-6B2B-5542-B098-03243BA39D11}"/>
              </a:ext>
            </a:extLst>
          </p:cNvPr>
          <p:cNvSpPr/>
          <p:nvPr/>
        </p:nvSpPr>
        <p:spPr>
          <a:xfrm>
            <a:off x="1625177" y="12453659"/>
            <a:ext cx="12188825" cy="584775"/>
          </a:xfrm>
          <a:prstGeom prst="rect">
            <a:avLst/>
          </a:prstGeom>
        </p:spPr>
        <p:txBody>
          <a:bodyPr lIns="0" anchor="b" anchorCtr="0">
            <a:spAutoFit/>
          </a:bodyPr>
          <a:lstStyle/>
          <a:p>
            <a:pPr defTabSz="1218895">
              <a:defRPr/>
            </a:pPr>
            <a:r>
              <a:rPr lang="en-US" sz="1600" dirty="0">
                <a:solidFill>
                  <a:srgbClr val="000000"/>
                </a:solidFill>
                <a:latin typeface="Arial" panose="020B0604020202020204" pitchFamily="34" charset="0"/>
                <a:cs typeface="Arial" panose="020B0604020202020204" pitchFamily="34" charset="0"/>
              </a:rPr>
              <a:t>*Less any applicable copays </a:t>
            </a:r>
          </a:p>
          <a:p>
            <a:pPr defTabSz="1218895">
              <a:defRPr/>
            </a:pPr>
            <a:r>
              <a:rPr lang="en-US" sz="1600" dirty="0">
                <a:solidFill>
                  <a:srgbClr val="000000"/>
                </a:solidFill>
                <a:latin typeface="Arial" panose="020B0604020202020204" pitchFamily="34" charset="0"/>
                <a:cs typeface="Arial" panose="020B0604020202020204" pitchFamily="34" charset="0"/>
              </a:rPr>
              <a:t>**</a:t>
            </a:r>
            <a:r>
              <a:rPr lang="en-US" sz="1600" dirty="0" err="1">
                <a:solidFill>
                  <a:srgbClr val="000000"/>
                </a:solidFill>
                <a:latin typeface="Arial" panose="020B0604020202020204" pitchFamily="34" charset="0"/>
                <a:cs typeface="Arial" panose="020B0604020202020204" pitchFamily="34" charset="0"/>
              </a:rPr>
              <a:t>EyeSmart.org</a:t>
            </a:r>
            <a:r>
              <a:rPr lang="en-US" sz="1600" dirty="0">
                <a:solidFill>
                  <a:srgbClr val="000000"/>
                </a:solidFill>
                <a:latin typeface="Arial" panose="020B0604020202020204" pitchFamily="34" charset="0"/>
                <a:cs typeface="Arial" panose="020B0604020202020204" pitchFamily="34" charset="0"/>
              </a:rPr>
              <a:t>, Eye Health Information from the American Academy of Ophthalmology.</a:t>
            </a:r>
          </a:p>
        </p:txBody>
      </p:sp>
    </p:spTree>
    <p:extLst>
      <p:ext uri="{BB962C8B-B14F-4D97-AF65-F5344CB8AC3E}">
        <p14:creationId xmlns:p14="http://schemas.microsoft.com/office/powerpoint/2010/main" val="197572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67F86F0A-B9C9-9448-AF09-8DE5CE756E9A}"/>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a:ext>
            </a:extLst>
          </a:blip>
          <a:srcRect/>
          <a:stretch/>
        </p:blipFill>
        <p:spPr/>
      </p:pic>
      <p:sp>
        <p:nvSpPr>
          <p:cNvPr id="5" name="Title 4"/>
          <p:cNvSpPr>
            <a:spLocks noGrp="1"/>
          </p:cNvSpPr>
          <p:nvPr>
            <p:ph type="title"/>
          </p:nvPr>
        </p:nvSpPr>
        <p:spPr/>
        <p:txBody>
          <a:bodyPr/>
          <a:lstStyle/>
          <a:p>
            <a:r>
              <a:rPr lang="en-US" dirty="0"/>
              <a:t>Premier Program Savings</a:t>
            </a:r>
          </a:p>
        </p:txBody>
      </p:sp>
      <p:sp>
        <p:nvSpPr>
          <p:cNvPr id="4" name="Text Placeholder 3"/>
          <p:cNvSpPr>
            <a:spLocks noGrp="1"/>
          </p:cNvSpPr>
          <p:nvPr>
            <p:ph sz="quarter" idx="20"/>
          </p:nvPr>
        </p:nvSpPr>
        <p:spPr>
          <a:xfrm>
            <a:off x="1676400" y="3790414"/>
            <a:ext cx="12112625" cy="3600986"/>
          </a:xfrm>
        </p:spPr>
        <p:txBody>
          <a:bodyPr/>
          <a:lstStyle/>
          <a:p>
            <a:pPr marL="0" indent="0">
              <a:spcAft>
                <a:spcPts val="2400"/>
              </a:spcAft>
              <a:buNone/>
              <a:defRPr/>
            </a:pPr>
            <a:r>
              <a:rPr lang="en-US" dirty="0"/>
              <a:t>Save even more and get more through extra offers, like additional savings on frames, lenses, and contacts that are exclusive to Premier Program locations.</a:t>
            </a:r>
          </a:p>
          <a:p>
            <a:r>
              <a:rPr lang="en-US" sz="3800" dirty="0"/>
              <a:t>Access to exclusive Bonus Offers</a:t>
            </a:r>
          </a:p>
          <a:p>
            <a:r>
              <a:rPr lang="en-US" sz="3800" dirty="0"/>
              <a:t>A wide selection of featured frame brands¹</a:t>
            </a:r>
          </a:p>
          <a:p>
            <a:r>
              <a:rPr lang="en-US" sz="3800" dirty="0"/>
              <a:t>Eyewear protection warranty </a:t>
            </a:r>
          </a:p>
          <a:p>
            <a:r>
              <a:rPr lang="en-US" sz="3800" dirty="0"/>
              <a:t>The latest in performance lenses</a:t>
            </a:r>
          </a:p>
          <a:p>
            <a:r>
              <a:rPr lang="en-US" sz="3800" dirty="0"/>
              <a:t>An advanced eye exam</a:t>
            </a:r>
          </a:p>
          <a:p>
            <a:r>
              <a:rPr lang="en-US" sz="3800" dirty="0"/>
              <a:t>Participation in the VSP preventive</a:t>
            </a:r>
            <a:br>
              <a:rPr lang="en-US" sz="3800" dirty="0"/>
            </a:br>
            <a:r>
              <a:rPr lang="en-US" sz="3800" dirty="0"/>
              <a:t>eye health and wellness program</a:t>
            </a:r>
            <a:endParaRPr lang="en-US" sz="3800" dirty="0">
              <a:latin typeface="Arial" charset="0"/>
              <a:ea typeface="ＭＳ Ｐゴシック" charset="0"/>
              <a:cs typeface="ＭＳ Ｐゴシック" charset="0"/>
            </a:endParaRPr>
          </a:p>
        </p:txBody>
      </p:sp>
      <p:pic>
        <p:nvPicPr>
          <p:cNvPr id="8" name="Picture 7">
            <a:extLst>
              <a:ext uri="{FF2B5EF4-FFF2-40B4-BE49-F238E27FC236}">
                <a16:creationId xmlns:a16="http://schemas.microsoft.com/office/drawing/2014/main" id="{85DF41FC-1FC8-F94C-B5CE-6B228C7293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46025" y="10134600"/>
            <a:ext cx="2873603" cy="2142328"/>
          </a:xfrm>
          <a:prstGeom prst="rect">
            <a:avLst/>
          </a:prstGeom>
        </p:spPr>
      </p:pic>
    </p:spTree>
    <p:extLst>
      <p:ext uri="{BB962C8B-B14F-4D97-AF65-F5344CB8AC3E}">
        <p14:creationId xmlns:p14="http://schemas.microsoft.com/office/powerpoint/2010/main" val="3826739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EE91AF8-41A8-5E43-8896-06972BA96955}"/>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3FA86699-AECA-8E47-90B5-93F712872E4E}"/>
              </a:ext>
            </a:extLst>
          </p:cNvPr>
          <p:cNvSpPr>
            <a:spLocks noGrp="1"/>
          </p:cNvSpPr>
          <p:nvPr>
            <p:ph type="title"/>
          </p:nvPr>
        </p:nvSpPr>
        <p:spPr>
          <a:xfrm>
            <a:off x="1676401" y="533400"/>
            <a:ext cx="11052208" cy="2953574"/>
          </a:xfrm>
        </p:spPr>
        <p:txBody>
          <a:bodyPr/>
          <a:lstStyle/>
          <a:p>
            <a:r>
              <a:rPr lang="en-US" dirty="0"/>
              <a:t>RETINAL SCREENING</a:t>
            </a:r>
          </a:p>
        </p:txBody>
      </p:sp>
      <p:sp>
        <p:nvSpPr>
          <p:cNvPr id="6" name="Content Placeholder 5">
            <a:extLst>
              <a:ext uri="{FF2B5EF4-FFF2-40B4-BE49-F238E27FC236}">
                <a16:creationId xmlns:a16="http://schemas.microsoft.com/office/drawing/2014/main" id="{2026C7AF-6D20-0043-9B19-D3260844D72E}"/>
              </a:ext>
            </a:extLst>
          </p:cNvPr>
          <p:cNvSpPr>
            <a:spLocks noGrp="1"/>
          </p:cNvSpPr>
          <p:nvPr>
            <p:ph sz="quarter" idx="21"/>
          </p:nvPr>
        </p:nvSpPr>
        <p:spPr>
          <a:xfrm>
            <a:off x="1676400" y="4020374"/>
            <a:ext cx="9750425" cy="3390612"/>
          </a:xfrm>
        </p:spPr>
        <p:txBody>
          <a:bodyPr/>
          <a:lstStyle/>
          <a:p>
            <a:pPr marL="0" indent="0">
              <a:spcBef>
                <a:spcPts val="1200"/>
              </a:spcBef>
              <a:buNone/>
              <a:defRPr/>
            </a:pPr>
            <a:r>
              <a:rPr lang="en-US" sz="3800" dirty="0"/>
              <a:t>The digital imaging system takes a picture of the inside of your eye </a:t>
            </a:r>
            <a:r>
              <a:rPr lang="en-US" sz="3800" i="1" dirty="0"/>
              <a:t>and</a:t>
            </a:r>
            <a:r>
              <a:rPr lang="en-US" sz="3800" dirty="0"/>
              <a:t> helps your VSP network doctor detect and manage eye and health conditions like–glaucoma, diabetes, and macular degeneration. </a:t>
            </a:r>
          </a:p>
          <a:p>
            <a:pPr marL="0" indent="0">
              <a:spcBef>
                <a:spcPts val="1200"/>
              </a:spcBef>
              <a:buNone/>
              <a:defRPr/>
            </a:pPr>
            <a:r>
              <a:rPr lang="en-US" sz="3800" dirty="0"/>
              <a:t>Finding retinal disorders early is critical to potentially preventing serious disease progression and even vision loss.</a:t>
            </a:r>
          </a:p>
          <a:p>
            <a:pPr marL="0" indent="0">
              <a:spcBef>
                <a:spcPts val="1200"/>
              </a:spcBef>
              <a:buNone/>
              <a:defRPr/>
            </a:pPr>
            <a:r>
              <a:rPr lang="en-US" sz="3800" dirty="0"/>
              <a:t>$39 copay for Retinal screening</a:t>
            </a:r>
          </a:p>
        </p:txBody>
      </p:sp>
    </p:spTree>
    <p:extLst>
      <p:ext uri="{BB962C8B-B14F-4D97-AF65-F5344CB8AC3E}">
        <p14:creationId xmlns:p14="http://schemas.microsoft.com/office/powerpoint/2010/main" val="414192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C0891E-9A01-A84A-8154-744F6B30A6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
          <a:stretch/>
        </p:blipFill>
        <p:spPr>
          <a:xfrm>
            <a:off x="11045825" y="2191356"/>
            <a:ext cx="18402300" cy="10515600"/>
          </a:xfrm>
          <a:prstGeom prst="rect">
            <a:avLst/>
          </a:prstGeom>
        </p:spPr>
      </p:pic>
      <p:sp>
        <p:nvSpPr>
          <p:cNvPr id="2" name="Title 1">
            <a:extLst>
              <a:ext uri="{FF2B5EF4-FFF2-40B4-BE49-F238E27FC236}">
                <a16:creationId xmlns:a16="http://schemas.microsoft.com/office/drawing/2014/main" id="{210D715F-3152-4CA8-80C2-A337D521153F}"/>
              </a:ext>
            </a:extLst>
          </p:cNvPr>
          <p:cNvSpPr>
            <a:spLocks noGrp="1"/>
          </p:cNvSpPr>
          <p:nvPr>
            <p:ph type="title"/>
          </p:nvPr>
        </p:nvSpPr>
        <p:spPr/>
        <p:txBody>
          <a:bodyPr/>
          <a:lstStyle/>
          <a:p>
            <a:r>
              <a:rPr lang="en-US" dirty="0"/>
              <a:t>Eyeconic.com</a:t>
            </a:r>
          </a:p>
        </p:txBody>
      </p:sp>
      <p:sp>
        <p:nvSpPr>
          <p:cNvPr id="3" name="Content Placeholder 2">
            <a:extLst>
              <a:ext uri="{FF2B5EF4-FFF2-40B4-BE49-F238E27FC236}">
                <a16:creationId xmlns:a16="http://schemas.microsoft.com/office/drawing/2014/main" id="{7E3AC132-DEB1-49D8-B8AD-03407EDC69F5}"/>
              </a:ext>
            </a:extLst>
          </p:cNvPr>
          <p:cNvSpPr>
            <a:spLocks noGrp="1"/>
          </p:cNvSpPr>
          <p:nvPr>
            <p:ph sz="quarter" idx="21"/>
          </p:nvPr>
        </p:nvSpPr>
        <p:spPr>
          <a:xfrm>
            <a:off x="1676400" y="3505200"/>
            <a:ext cx="10588625" cy="3600986"/>
          </a:xfrm>
        </p:spPr>
        <p:txBody>
          <a:bodyPr/>
          <a:lstStyle/>
          <a:p>
            <a:pPr marL="0" indent="0">
              <a:spcAft>
                <a:spcPts val="2400"/>
              </a:spcAft>
              <a:buNone/>
              <a:defRPr/>
            </a:pPr>
            <a:r>
              <a:rPr lang="en-US" dirty="0"/>
              <a:t>Eyeconic is the only place where</a:t>
            </a:r>
            <a:br>
              <a:rPr lang="en-US" dirty="0"/>
            </a:br>
            <a:r>
              <a:rPr lang="en-US" dirty="0"/>
              <a:t>VSP members can shop online for contacts and eyewear with their</a:t>
            </a:r>
            <a:br>
              <a:rPr lang="en-US" dirty="0"/>
            </a:br>
            <a:r>
              <a:rPr lang="en-US" dirty="0"/>
              <a:t>VSP insurance in-network. </a:t>
            </a:r>
          </a:p>
          <a:p>
            <a:pPr marL="0" indent="0">
              <a:spcBef>
                <a:spcPts val="1200"/>
              </a:spcBef>
              <a:buNone/>
              <a:defRPr/>
            </a:pPr>
            <a:r>
              <a:rPr lang="en-US" sz="3200" b="1" dirty="0"/>
              <a:t>Personalized:</a:t>
            </a:r>
            <a:r>
              <a:rPr lang="en-US" sz="3200" dirty="0"/>
              <a:t> As a VSP-owned company, Eyeconic seamlessly connects VSP vision benefits to your account. </a:t>
            </a:r>
          </a:p>
          <a:p>
            <a:pPr marL="0" indent="0">
              <a:buNone/>
            </a:pPr>
            <a:r>
              <a:rPr lang="en-US" sz="3200" b="1" dirty="0"/>
              <a:t>Simple:</a:t>
            </a:r>
            <a:r>
              <a:rPr lang="en-US" sz="3200" dirty="0"/>
              <a:t> Save time and money on quality eyewear with a few easy clicks. </a:t>
            </a:r>
          </a:p>
          <a:p>
            <a:pPr marL="514350" indent="-514350">
              <a:buFont typeface="+mj-lt"/>
              <a:buAutoNum type="arabicPeriod"/>
            </a:pPr>
            <a:r>
              <a:rPr lang="en-US" sz="3200" dirty="0"/>
              <a:t>Connect your vision insurance. </a:t>
            </a:r>
          </a:p>
          <a:p>
            <a:pPr marL="514350" indent="-514350">
              <a:buFont typeface="+mj-lt"/>
              <a:buAutoNum type="arabicPeriod"/>
            </a:pPr>
            <a:r>
              <a:rPr lang="en-US" sz="3200" dirty="0"/>
              <a:t>Select your product.</a:t>
            </a:r>
          </a:p>
          <a:p>
            <a:pPr marL="514350" indent="-514350">
              <a:buFont typeface="+mj-lt"/>
              <a:buAutoNum type="arabicPeriod"/>
            </a:pPr>
            <a:r>
              <a:rPr lang="en-US" sz="3200" dirty="0"/>
              <a:t>Upload your prescription or provide your doctors contact information and we’ll take care of the rest.</a:t>
            </a:r>
          </a:p>
          <a:p>
            <a:pPr marL="0" indent="0">
              <a:buNone/>
            </a:pPr>
            <a:r>
              <a:rPr lang="en-US" sz="3200" b="1" dirty="0"/>
              <a:t>Choice:</a:t>
            </a:r>
            <a:r>
              <a:rPr lang="en-US" sz="3200" dirty="0"/>
              <a:t> Eyeconic offers a variety of well-known brands and contact lenses. Choose from over 35 eyewear brands and over 1600 styles.</a:t>
            </a:r>
          </a:p>
          <a:p>
            <a:pPr marL="0" indent="0">
              <a:spcBef>
                <a:spcPts val="1200"/>
              </a:spcBef>
              <a:buNone/>
              <a:defRPr/>
            </a:pPr>
            <a:endParaRPr lang="en-US" sz="3200" dirty="0"/>
          </a:p>
        </p:txBody>
      </p:sp>
      <p:pic>
        <p:nvPicPr>
          <p:cNvPr id="12" name="Picture 11">
            <a:extLst>
              <a:ext uri="{FF2B5EF4-FFF2-40B4-BE49-F238E27FC236}">
                <a16:creationId xmlns:a16="http://schemas.microsoft.com/office/drawing/2014/main" id="{3E455D93-02D3-9D4C-9A62-B067940288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8975" y="11049000"/>
            <a:ext cx="3706609" cy="1140016"/>
          </a:xfrm>
          <a:prstGeom prst="rect">
            <a:avLst/>
          </a:prstGeom>
        </p:spPr>
      </p:pic>
    </p:spTree>
    <p:extLst>
      <p:ext uri="{BB962C8B-B14F-4D97-AF65-F5344CB8AC3E}">
        <p14:creationId xmlns:p14="http://schemas.microsoft.com/office/powerpoint/2010/main" val="410766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C19DD3-C533-D94F-87D6-1499823FC106}"/>
              </a:ext>
            </a:extLst>
          </p:cNvPr>
          <p:cNvSpPr>
            <a:spLocks noGrp="1"/>
          </p:cNvSpPr>
          <p:nvPr>
            <p:ph type="pic" sz="quarter" idx="19"/>
          </p:nvPr>
        </p:nvSpPr>
        <p:spPr/>
      </p:sp>
      <p:sp>
        <p:nvSpPr>
          <p:cNvPr id="2" name="Title 1">
            <a:extLst>
              <a:ext uri="{FF2B5EF4-FFF2-40B4-BE49-F238E27FC236}">
                <a16:creationId xmlns:a16="http://schemas.microsoft.com/office/drawing/2014/main" id="{210D715F-3152-4CA8-80C2-A337D521153F}"/>
              </a:ext>
            </a:extLst>
          </p:cNvPr>
          <p:cNvSpPr>
            <a:spLocks noGrp="1"/>
          </p:cNvSpPr>
          <p:nvPr>
            <p:ph type="title"/>
          </p:nvPr>
        </p:nvSpPr>
        <p:spPr/>
        <p:txBody>
          <a:bodyPr/>
          <a:lstStyle/>
          <a:p>
            <a:r>
              <a:rPr lang="en-US" dirty="0"/>
              <a:t>Exclusive Member Extras </a:t>
            </a:r>
          </a:p>
        </p:txBody>
      </p:sp>
      <p:sp>
        <p:nvSpPr>
          <p:cNvPr id="3" name="Content Placeholder 2">
            <a:extLst>
              <a:ext uri="{FF2B5EF4-FFF2-40B4-BE49-F238E27FC236}">
                <a16:creationId xmlns:a16="http://schemas.microsoft.com/office/drawing/2014/main" id="{7E3AC132-DEB1-49D8-B8AD-03407EDC69F5}"/>
              </a:ext>
            </a:extLst>
          </p:cNvPr>
          <p:cNvSpPr>
            <a:spLocks noGrp="1"/>
          </p:cNvSpPr>
          <p:nvPr>
            <p:ph sz="quarter" idx="20"/>
          </p:nvPr>
        </p:nvSpPr>
        <p:spPr>
          <a:xfrm>
            <a:off x="1676400" y="3504902"/>
            <a:ext cx="13484225" cy="3600986"/>
          </a:xfrm>
        </p:spPr>
        <p:txBody>
          <a:bodyPr/>
          <a:lstStyle/>
          <a:p>
            <a:pPr marL="0" indent="0">
              <a:spcAft>
                <a:spcPts val="2400"/>
              </a:spcAft>
              <a:buNone/>
              <a:defRPr/>
            </a:pPr>
            <a:r>
              <a:rPr lang="en-US" b="1" dirty="0">
                <a:latin typeface="Arial" charset="0"/>
                <a:ea typeface="ＭＳ Ｐゴシック" charset="0"/>
                <a:cs typeface="ＭＳ Ｐゴシック" charset="0"/>
              </a:rPr>
              <a:t>Big Value. More Saving with VSP Vision Care. </a:t>
            </a:r>
          </a:p>
          <a:p>
            <a:pPr marL="0" indent="0">
              <a:spcBef>
                <a:spcPts val="1200"/>
              </a:spcBef>
              <a:spcAft>
                <a:spcPts val="3600"/>
              </a:spcAft>
              <a:buNone/>
              <a:defRPr/>
            </a:pPr>
            <a:r>
              <a:rPr lang="en-US" sz="3800" dirty="0">
                <a:latin typeface="Arial" charset="0"/>
                <a:ea typeface="ＭＳ Ｐゴシック" charset="0"/>
                <a:cs typeface="ＭＳ Ｐゴシック" charset="0"/>
              </a:rPr>
              <a:t>With Exclusive Member Extras, savings never looked so good. VSP puts members first by providing you with exclusive special offers from leading industry brands, totaling more </a:t>
            </a:r>
            <a:r>
              <a:rPr lang="en-US" sz="3800">
                <a:latin typeface="Arial" charset="0"/>
                <a:ea typeface="ＭＳ Ｐゴシック" charset="0"/>
                <a:cs typeface="ＭＳ Ｐゴシック" charset="0"/>
              </a:rPr>
              <a:t>than </a:t>
            </a:r>
            <a:r>
              <a:rPr lang="en-US" sz="3800" b="1">
                <a:latin typeface="Arial" charset="0"/>
                <a:ea typeface="ＭＳ Ｐゴシック" charset="0"/>
                <a:cs typeface="ＭＳ Ｐゴシック" charset="0"/>
              </a:rPr>
              <a:t>$3,000 </a:t>
            </a:r>
            <a:r>
              <a:rPr lang="en-US" sz="3800" b="1" dirty="0">
                <a:latin typeface="Arial" charset="0"/>
                <a:ea typeface="ＭＳ Ｐゴシック" charset="0"/>
                <a:cs typeface="ＭＳ Ｐゴシック" charset="0"/>
              </a:rPr>
              <a:t>in savings</a:t>
            </a:r>
            <a:r>
              <a:rPr lang="en-US" sz="3800" dirty="0">
                <a:latin typeface="Arial" charset="0"/>
                <a:ea typeface="ＭＳ Ｐゴシック" charset="0"/>
                <a:cs typeface="ＭＳ Ｐゴシック" charset="0"/>
              </a:rPr>
              <a:t>. Discover great deals on glasses, sunglasses, contact lenses, and more.</a:t>
            </a:r>
          </a:p>
          <a:p>
            <a:pPr marL="2743200" indent="0">
              <a:spcBef>
                <a:spcPts val="3000"/>
              </a:spcBef>
              <a:spcAft>
                <a:spcPts val="3000"/>
              </a:spcAft>
              <a:buNone/>
              <a:defRPr/>
            </a:pPr>
            <a:r>
              <a:rPr lang="en-US" sz="3800" dirty="0">
                <a:latin typeface="Arial" charset="0"/>
                <a:ea typeface="ＭＳ Ｐゴシック" charset="0"/>
                <a:cs typeface="ＭＳ Ｐゴシック" charset="0"/>
              </a:rPr>
              <a:t>Special Deal on Glasses—</a:t>
            </a:r>
            <a:br>
              <a:rPr lang="en-US" sz="3800" dirty="0">
                <a:latin typeface="Arial" charset="0"/>
                <a:ea typeface="ＭＳ Ｐゴシック" charset="0"/>
                <a:cs typeface="ＭＳ Ｐゴシック" charset="0"/>
              </a:rPr>
            </a:br>
            <a:r>
              <a:rPr lang="en-US" sz="3800" dirty="0">
                <a:latin typeface="Arial" charset="0"/>
                <a:ea typeface="ＭＳ Ｐゴシック" charset="0"/>
                <a:cs typeface="ＭＳ Ｐゴシック" charset="0"/>
              </a:rPr>
              <a:t>Extra $20 on Featured Frame Brands </a:t>
            </a:r>
          </a:p>
          <a:p>
            <a:pPr marL="2743200" indent="0">
              <a:spcBef>
                <a:spcPts val="3000"/>
              </a:spcBef>
              <a:spcAft>
                <a:spcPts val="3000"/>
              </a:spcAft>
              <a:buNone/>
              <a:defRPr/>
            </a:pPr>
            <a:r>
              <a:rPr lang="en-US" sz="3800" dirty="0">
                <a:latin typeface="Arial" charset="0"/>
                <a:ea typeface="ＭＳ Ｐゴシック" charset="0"/>
                <a:cs typeface="ＭＳ Ｐゴシック" charset="0"/>
              </a:rPr>
              <a:t>Save 25-40% on popular lens enhancements</a:t>
            </a:r>
          </a:p>
          <a:p>
            <a:pPr marL="2743200" indent="0">
              <a:spcBef>
                <a:spcPts val="3000"/>
              </a:spcBef>
              <a:spcAft>
                <a:spcPts val="3000"/>
              </a:spcAft>
              <a:buNone/>
              <a:defRPr/>
            </a:pPr>
            <a:r>
              <a:rPr lang="en-US" sz="3800" dirty="0">
                <a:latin typeface="Arial" charset="0"/>
                <a:ea typeface="ＭＳ Ｐゴシック" charset="0"/>
                <a:cs typeface="ＭＳ Ｐゴシック" charset="0"/>
              </a:rPr>
              <a:t>Save Up to $50 on Non-prescription Sunglasses </a:t>
            </a:r>
          </a:p>
          <a:p>
            <a:pPr marL="0" indent="0">
              <a:spcBef>
                <a:spcPts val="600"/>
              </a:spcBef>
              <a:spcAft>
                <a:spcPts val="1800"/>
              </a:spcAft>
              <a:buNone/>
              <a:defRPr/>
            </a:pPr>
            <a:r>
              <a:rPr lang="en-US" sz="2000" dirty="0">
                <a:latin typeface="Arial" charset="0"/>
                <a:ea typeface="ＭＳ Ｐゴシック" charset="0"/>
                <a:cs typeface="ＭＳ Ｐゴシック" charset="0"/>
              </a:rPr>
              <a:t>*Offers vary based on benefit plan.</a:t>
            </a:r>
          </a:p>
        </p:txBody>
      </p:sp>
      <p:pic>
        <p:nvPicPr>
          <p:cNvPr id="8" name="Picture 7">
            <a:extLst>
              <a:ext uri="{FF2B5EF4-FFF2-40B4-BE49-F238E27FC236}">
                <a16:creationId xmlns:a16="http://schemas.microsoft.com/office/drawing/2014/main" id="{0C3A492D-BA87-4C63-971F-D0EC7C149B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7987" y="8515292"/>
            <a:ext cx="2156791" cy="1066800"/>
          </a:xfrm>
          <a:prstGeom prst="rect">
            <a:avLst/>
          </a:prstGeom>
        </p:spPr>
      </p:pic>
      <p:pic>
        <p:nvPicPr>
          <p:cNvPr id="10" name="Picture 9">
            <a:extLst>
              <a:ext uri="{FF2B5EF4-FFF2-40B4-BE49-F238E27FC236}">
                <a16:creationId xmlns:a16="http://schemas.microsoft.com/office/drawing/2014/main" id="{7713E44B-73E1-48AE-A08C-41CBA62B28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4337" y="10363200"/>
            <a:ext cx="2156791" cy="781108"/>
          </a:xfrm>
          <a:prstGeom prst="rect">
            <a:avLst/>
          </a:prstGeom>
        </p:spPr>
      </p:pic>
      <p:pic>
        <p:nvPicPr>
          <p:cNvPr id="12" name="Picture 11">
            <a:extLst>
              <a:ext uri="{FF2B5EF4-FFF2-40B4-BE49-F238E27FC236}">
                <a16:creationId xmlns:a16="http://schemas.microsoft.com/office/drawing/2014/main" id="{AC4156AA-3D65-4B42-8BD0-B0503DA0AE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7519" y="11658600"/>
            <a:ext cx="2313029" cy="713495"/>
          </a:xfrm>
          <a:prstGeom prst="rect">
            <a:avLst/>
          </a:prstGeom>
        </p:spPr>
      </p:pic>
      <p:pic>
        <p:nvPicPr>
          <p:cNvPr id="11" name="Picture Placeholder 6">
            <a:extLst>
              <a:ext uri="{FF2B5EF4-FFF2-40B4-BE49-F238E27FC236}">
                <a16:creationId xmlns:a16="http://schemas.microsoft.com/office/drawing/2014/main" id="{6BB6BD64-29E7-2B46-9F02-E9D0523F44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993002" y="17009"/>
            <a:ext cx="7384648" cy="13681982"/>
          </a:xfrm>
          <a:prstGeom prst="rect">
            <a:avLst/>
          </a:prstGeom>
          <a:effectLst/>
        </p:spPr>
      </p:pic>
      <p:pic>
        <p:nvPicPr>
          <p:cNvPr id="13" name="Picture 12">
            <a:extLst>
              <a:ext uri="{FF2B5EF4-FFF2-40B4-BE49-F238E27FC236}">
                <a16:creationId xmlns:a16="http://schemas.microsoft.com/office/drawing/2014/main" id="{966E8847-BE0F-C84E-86DA-4FF54007A3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68772" y="11201400"/>
            <a:ext cx="2362200" cy="2338459"/>
          </a:xfrm>
          <a:prstGeom prst="rect">
            <a:avLst/>
          </a:prstGeom>
        </p:spPr>
      </p:pic>
    </p:spTree>
    <p:extLst>
      <p:ext uri="{BB962C8B-B14F-4D97-AF65-F5344CB8AC3E}">
        <p14:creationId xmlns:p14="http://schemas.microsoft.com/office/powerpoint/2010/main" val="3392936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ision Care 2019">
  <a:themeElements>
    <a:clrScheme name="Vision Care 2019">
      <a:dk1>
        <a:srgbClr val="003046"/>
      </a:dk1>
      <a:lt1>
        <a:srgbClr val="FFFFFF"/>
      </a:lt1>
      <a:dk2>
        <a:srgbClr val="003045"/>
      </a:dk2>
      <a:lt2>
        <a:srgbClr val="FFFFFF"/>
      </a:lt2>
      <a:accent1>
        <a:srgbClr val="00B6F1"/>
      </a:accent1>
      <a:accent2>
        <a:srgbClr val="9FCC3B"/>
      </a:accent2>
      <a:accent3>
        <a:srgbClr val="F58220"/>
      </a:accent3>
      <a:accent4>
        <a:srgbClr val="FFD200"/>
      </a:accent4>
      <a:accent5>
        <a:srgbClr val="0069B5"/>
      </a:accent5>
      <a:accent6>
        <a:srgbClr val="9FA1A4"/>
      </a:accent6>
      <a:hlink>
        <a:srgbClr val="00B6F1"/>
      </a:hlink>
      <a:folHlink>
        <a:srgbClr val="00B6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ision Care 2019" id="{BDF90B4D-B57A-48BC-947B-F658F402D40C}" vid="{D8D8AC08-7BA1-41C1-89FE-5ED784B7A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7cc92c6e-b377-451a-ae1f-56f0c3e70a96" Name="AD_HOC" ContentType="XML" MajorVersion="0" MinorVersion="1" isLocalCopy="False" IsBaseObject="False" DataSourceId="e619d80a-9626-4e76-a38c-2624026d39e2" DataSourceMajorVersion="0" DataSourceMinorVersion="1"/>
</file>

<file path=customXml/item2.xml><?xml version="1.0" encoding="utf-8"?>
<VariableListDefinition name="System" displayName="System" id="4473ee1d-2eaa-46e3-b37d-f081a7dafce7" isdomainofvalue="False" dataSourceId="d9bca5e1-a86f-473f-98ba-9615f14b189e"/>
</file>

<file path=customXml/item3.xml><?xml version="1.0" encoding="utf-8"?>
<VariableList UniqueId="2306a785-6b2d-409f-8a1d-ffa1d77bce2e" Name="Computed" ContentType="XML" MajorVersion="0" MinorVersion="1" isLocalCopy="False" IsBaseObject="False" DataSourceId="e591c282-f37e-4d85-b76f-23a087043d5e" DataSourceMajorVersion="0" DataSourceMinorVersion="1"/>
</file>

<file path=customXml/item4.xml><?xml version="1.0" encoding="utf-8"?>
<AllExternalAdhocVariableMappings/>
</file>

<file path=customXml/item5.xml><?xml version="1.0" encoding="utf-8"?>
<VariableListDefinition name="Computed" displayName="Computed" id="2306a785-6b2d-409f-8a1d-ffa1d77bce2e" isdomainofvalue="False" dataSourceId="e591c282-f37e-4d85-b76f-23a087043d5e"/>
</file>

<file path=customXml/item6.xml><?xml version="1.0" encoding="utf-8"?>
<VariableListDefinition name="AD_HOC" displayName="AD_HOC" id="7cc92c6e-b377-451a-ae1f-56f0c3e70a96" isdomainofvalue="False" dataSourceId="e619d80a-9626-4e76-a38c-2624026d39e2"/>
</file>

<file path=customXml/item7.xml><?xml version="1.0" encoding="utf-8"?>
<VariableList UniqueId="4473ee1d-2eaa-46e3-b37d-f081a7dafce7" Name="System" ContentType="XML" MajorVersion="0" MinorVersion="1" isLocalCopy="False" IsBaseObject="False" DataSourceId="d9bca5e1-a86f-473f-98ba-9615f14b189e" DataSourceMajorVersion="0" DataSourceMinorVersion="1"/>
</file>

<file path=customXml/itemProps1.xml><?xml version="1.0" encoding="utf-8"?>
<ds:datastoreItem xmlns:ds="http://schemas.openxmlformats.org/officeDocument/2006/customXml" ds:itemID="{5B8A166E-3282-408B-A005-672AB5867C49}">
  <ds:schemaRefs/>
</ds:datastoreItem>
</file>

<file path=customXml/itemProps2.xml><?xml version="1.0" encoding="utf-8"?>
<ds:datastoreItem xmlns:ds="http://schemas.openxmlformats.org/officeDocument/2006/customXml" ds:itemID="{C4EFCABE-36ED-4EA4-81A9-7120A0ACD4AC}">
  <ds:schemaRefs/>
</ds:datastoreItem>
</file>

<file path=customXml/itemProps3.xml><?xml version="1.0" encoding="utf-8"?>
<ds:datastoreItem xmlns:ds="http://schemas.openxmlformats.org/officeDocument/2006/customXml" ds:itemID="{CBC65A70-3C8A-4A61-B3AD-18C6A7D4500D}">
  <ds:schemaRefs/>
</ds:datastoreItem>
</file>

<file path=customXml/itemProps4.xml><?xml version="1.0" encoding="utf-8"?>
<ds:datastoreItem xmlns:ds="http://schemas.openxmlformats.org/officeDocument/2006/customXml" ds:itemID="{1C8F7BED-E5F5-4C24-87EA-E39F66201C24}">
  <ds:schemaRefs/>
</ds:datastoreItem>
</file>

<file path=customXml/itemProps5.xml><?xml version="1.0" encoding="utf-8"?>
<ds:datastoreItem xmlns:ds="http://schemas.openxmlformats.org/officeDocument/2006/customXml" ds:itemID="{1858F329-9AA1-4703-A1E8-34D1FA061C30}">
  <ds:schemaRefs/>
</ds:datastoreItem>
</file>

<file path=customXml/itemProps6.xml><?xml version="1.0" encoding="utf-8"?>
<ds:datastoreItem xmlns:ds="http://schemas.openxmlformats.org/officeDocument/2006/customXml" ds:itemID="{12900556-45F9-4AC1-A239-6E6DAC24F03D}">
  <ds:schemaRefs/>
</ds:datastoreItem>
</file>

<file path=customXml/itemProps7.xml><?xml version="1.0" encoding="utf-8"?>
<ds:datastoreItem xmlns:ds="http://schemas.openxmlformats.org/officeDocument/2006/customXml" ds:itemID="{1A3ED662-1EEE-4BBB-8433-8A22774FF269}">
  <ds:schemaRefs/>
</ds:datastoreItem>
</file>

<file path=docProps/app.xml><?xml version="1.0" encoding="utf-8"?>
<Properties xmlns="http://schemas.openxmlformats.org/officeDocument/2006/extended-properties" xmlns:vt="http://schemas.openxmlformats.org/officeDocument/2006/docPropsVTypes">
  <Template/>
  <TotalTime>71175</TotalTime>
  <Words>1613</Words>
  <Application>Microsoft Office PowerPoint</Application>
  <PresentationFormat>Custom</PresentationFormat>
  <Paragraphs>171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vt:lpstr>
      <vt:lpstr>Arial Black</vt:lpstr>
      <vt:lpstr>Arial Bold</vt:lpstr>
      <vt:lpstr>Calibri</vt:lpstr>
      <vt:lpstr>Times New Roman</vt:lpstr>
      <vt:lpstr>Vision Care 2019</vt:lpstr>
      <vt:lpstr>Your VSP Vision Benefits Members First, Members for Life</vt:lpstr>
      <vt:lpstr>City of cupertino</vt:lpstr>
      <vt:lpstr>VSP Plans at a glance</vt:lpstr>
      <vt:lpstr>WHY CHOOSE VSP?</vt:lpstr>
      <vt:lpstr>VSP protec safety® plan</vt:lpstr>
      <vt:lpstr>Premier Program Savings</vt:lpstr>
      <vt:lpstr>RETINAL SCREENING</vt:lpstr>
      <vt:lpstr>Eyeconic.com</vt:lpstr>
      <vt:lpstr>Exclusive Member Extras </vt:lpstr>
      <vt:lpstr>UsING Your benefit is easy</vt:lpstr>
      <vt:lpstr>PowerPoint Presentation</vt:lpstr>
    </vt:vector>
  </TitlesOfParts>
  <Manager>http://graphicriver.net/user/jetfabrik</Manager>
  <Company>http://graphicriver.net/user/jetfabrik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http://graphicriver.net/user/jetfabrik</dc:subject>
  <dc:creator>Jetfabrik</dc:creator>
  <cp:keywords>http:/graphicriver.net/user/jetfabrik</cp:keywords>
  <dc:description>http://graphicriver.net/user/jetfabrik</dc:description>
  <cp:lastModifiedBy>Eli Thompson</cp:lastModifiedBy>
  <cp:revision>6941</cp:revision>
  <cp:lastPrinted>2019-10-10T22:23:25Z</cp:lastPrinted>
  <dcterms:created xsi:type="dcterms:W3CDTF">2014-11-12T21:47:38Z</dcterms:created>
  <dcterms:modified xsi:type="dcterms:W3CDTF">2020-09-04T15:11:31Z</dcterms:modified>
  <cp:category>http://graphicriver.net/user/jetfabrik</cp:category>
</cp:coreProperties>
</file>